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sldIdLst>
    <p:sldId id="290" r:id="rId2"/>
    <p:sldId id="281" r:id="rId3"/>
    <p:sldId id="256" r:id="rId4"/>
    <p:sldId id="257" r:id="rId5"/>
    <p:sldId id="259" r:id="rId6"/>
    <p:sldId id="260" r:id="rId7"/>
    <p:sldId id="273" r:id="rId8"/>
    <p:sldId id="277" r:id="rId9"/>
    <p:sldId id="261" r:id="rId10"/>
    <p:sldId id="286" r:id="rId11"/>
    <p:sldId id="285" r:id="rId12"/>
    <p:sldId id="284" r:id="rId13"/>
    <p:sldId id="275" r:id="rId14"/>
    <p:sldId id="276" r:id="rId15"/>
    <p:sldId id="278" r:id="rId16"/>
    <p:sldId id="287" r:id="rId17"/>
    <p:sldId id="280" r:id="rId18"/>
    <p:sldId id="279" r:id="rId19"/>
    <p:sldId id="288" r:id="rId20"/>
    <p:sldId id="274" r:id="rId21"/>
    <p:sldId id="267" r:id="rId22"/>
    <p:sldId id="271" r:id="rId23"/>
    <p:sldId id="289" r:id="rId24"/>
    <p:sldId id="272"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038" autoAdjust="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9A24AA-D0BF-4C44-9F0C-3C3FC9164875}" type="datetimeFigureOut">
              <a:rPr lang="en-US" smtClean="0"/>
              <a:pPr/>
              <a:t>6/25/2015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79733C-1B23-4A39-A11C-E42150F51956}" type="slidenum">
              <a:rPr lang="en-US" smtClean="0"/>
              <a:pPr/>
              <a:t>‹#›</a:t>
            </a:fld>
            <a:endParaRPr lang="en-US"/>
          </a:p>
        </p:txBody>
      </p:sp>
    </p:spTree>
    <p:extLst>
      <p:ext uri="{BB962C8B-B14F-4D97-AF65-F5344CB8AC3E}">
        <p14:creationId xmlns:p14="http://schemas.microsoft.com/office/powerpoint/2010/main" val="4270053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79733C-1B23-4A39-A11C-E42150F51956}" type="slidenum">
              <a:rPr lang="en-US" smtClean="0"/>
              <a:pPr/>
              <a:t>4</a:t>
            </a:fld>
            <a:endParaRPr lang="en-US"/>
          </a:p>
        </p:txBody>
      </p:sp>
    </p:spTree>
    <p:extLst>
      <p:ext uri="{BB962C8B-B14F-4D97-AF65-F5344CB8AC3E}">
        <p14:creationId xmlns:p14="http://schemas.microsoft.com/office/powerpoint/2010/main" val="130993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79733C-1B23-4A39-A11C-E42150F51956}" type="slidenum">
              <a:rPr lang="en-US" smtClean="0"/>
              <a:pPr/>
              <a:t>11</a:t>
            </a:fld>
            <a:endParaRPr lang="en-US"/>
          </a:p>
        </p:txBody>
      </p:sp>
    </p:spTree>
    <p:extLst>
      <p:ext uri="{BB962C8B-B14F-4D97-AF65-F5344CB8AC3E}">
        <p14:creationId xmlns:p14="http://schemas.microsoft.com/office/powerpoint/2010/main" val="12951008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79733C-1B23-4A39-A11C-E42150F51956}" type="slidenum">
              <a:rPr lang="en-US" smtClean="0"/>
              <a:pPr/>
              <a:t>17</a:t>
            </a:fld>
            <a:endParaRPr lang="en-US"/>
          </a:p>
        </p:txBody>
      </p:sp>
    </p:spTree>
    <p:extLst>
      <p:ext uri="{BB962C8B-B14F-4D97-AF65-F5344CB8AC3E}">
        <p14:creationId xmlns:p14="http://schemas.microsoft.com/office/powerpoint/2010/main" val="33774609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33499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292796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41006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36372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82062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7149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6/25/2015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83695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6/25/2015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58746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62161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03873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209104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D8BD707-D9CF-40AE-B4C6-C98DA3205C09}" type="datetimeFigureOut">
              <a:rPr lang="en-US" smtClean="0"/>
              <a:pPr/>
              <a:t>6/25/2015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2701521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8.jpg"/><Relationship Id="rId1" Type="http://schemas.openxmlformats.org/officeDocument/2006/relationships/slideLayout" Target="../slideLayouts/slideLayout7.xml"/><Relationship Id="rId4" Type="http://schemas.openxmlformats.org/officeDocument/2006/relationships/image" Target="../media/image29.jpg"/></Relationships>
</file>

<file path=ppt/slides/_rels/slide11.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29.jpg"/><Relationship Id="rId5" Type="http://schemas.openxmlformats.org/officeDocument/2006/relationships/image" Target="../media/image19.jpeg"/><Relationship Id="rId4" Type="http://schemas.openxmlformats.org/officeDocument/2006/relationships/image" Target="../media/image31.jpeg"/></Relationships>
</file>

<file path=ppt/slides/_rels/slide12.xml.rels><?xml version="1.0" encoding="UTF-8" standalone="yes"?>
<Relationships xmlns="http://schemas.openxmlformats.org/package/2006/relationships"><Relationship Id="rId8" Type="http://schemas.openxmlformats.org/officeDocument/2006/relationships/hyperlink" Target="http://en.wikipedia.org/wiki/Bark" TargetMode="External"/><Relationship Id="rId3" Type="http://schemas.openxmlformats.org/officeDocument/2006/relationships/image" Target="../media/image33.jpeg"/><Relationship Id="rId7" Type="http://schemas.openxmlformats.org/officeDocument/2006/relationships/hyperlink" Target="http://en.wikipedia.org/wiki/Root" TargetMode="External"/><Relationship Id="rId2" Type="http://schemas.openxmlformats.org/officeDocument/2006/relationships/image" Target="../media/image32.jpeg"/><Relationship Id="rId1" Type="http://schemas.openxmlformats.org/officeDocument/2006/relationships/slideLayout" Target="../slideLayouts/slideLayout7.xml"/><Relationship Id="rId6" Type="http://schemas.openxmlformats.org/officeDocument/2006/relationships/hyperlink" Target="http://en.wikipedia.org/wiki/Fruit" TargetMode="External"/><Relationship Id="rId5" Type="http://schemas.openxmlformats.org/officeDocument/2006/relationships/hyperlink" Target="http://en.wikipedia.org/wiki/Seed" TargetMode="External"/><Relationship Id="rId10" Type="http://schemas.openxmlformats.org/officeDocument/2006/relationships/image" Target="../media/image29.jpg"/><Relationship Id="rId4" Type="http://schemas.openxmlformats.org/officeDocument/2006/relationships/image" Target="../media/image34.jpeg"/><Relationship Id="rId9" Type="http://schemas.openxmlformats.org/officeDocument/2006/relationships/image" Target="../media/image6.jpeg"/></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30.jpeg"/><Relationship Id="rId5" Type="http://schemas.openxmlformats.org/officeDocument/2006/relationships/image" Target="../media/image28.jpg"/><Relationship Id="rId4" Type="http://schemas.openxmlformats.org/officeDocument/2006/relationships/image" Target="../media/image35.jpeg"/></Relationships>
</file>

<file path=ppt/slides/_rels/slide14.xml.rels><?xml version="1.0" encoding="UTF-8" standalone="yes"?>
<Relationships xmlns="http://schemas.openxmlformats.org/package/2006/relationships"><Relationship Id="rId3" Type="http://schemas.openxmlformats.org/officeDocument/2006/relationships/image" Target="../media/image35.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7.jpeg"/><Relationship Id="rId2" Type="http://schemas.openxmlformats.org/officeDocument/2006/relationships/image" Target="../media/image36.png"/><Relationship Id="rId1" Type="http://schemas.openxmlformats.org/officeDocument/2006/relationships/slideLayout" Target="../slideLayouts/slideLayout7.xml"/><Relationship Id="rId4" Type="http://schemas.openxmlformats.org/officeDocument/2006/relationships/image" Target="../media/image38.jpeg"/></Relationships>
</file>

<file path=ppt/slides/_rels/slide16.xml.rels><?xml version="1.0" encoding="UTF-8" standalone="yes"?>
<Relationships xmlns="http://schemas.openxmlformats.org/package/2006/relationships"><Relationship Id="rId3" Type="http://schemas.openxmlformats.org/officeDocument/2006/relationships/image" Target="../media/image39.jpeg"/><Relationship Id="rId2" Type="http://schemas.openxmlformats.org/officeDocument/2006/relationships/image" Target="../media/image6.jpeg"/><Relationship Id="rId1" Type="http://schemas.openxmlformats.org/officeDocument/2006/relationships/slideLayout" Target="../slideLayouts/slideLayout7.xml"/><Relationship Id="rId6" Type="http://schemas.openxmlformats.org/officeDocument/2006/relationships/image" Target="../media/image42.jpg"/><Relationship Id="rId5" Type="http://schemas.openxmlformats.org/officeDocument/2006/relationships/image" Target="../media/image41.jpg"/><Relationship Id="rId4" Type="http://schemas.openxmlformats.org/officeDocument/2006/relationships/image" Target="../media/image40.jpg"/></Relationships>
</file>

<file path=ppt/slides/_rels/slide17.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45.jpg"/><Relationship Id="rId5" Type="http://schemas.openxmlformats.org/officeDocument/2006/relationships/image" Target="../media/image44.jpg"/><Relationship Id="rId4" Type="http://schemas.openxmlformats.org/officeDocument/2006/relationships/image" Target="../media/image43.jpeg"/></Relationships>
</file>

<file path=ppt/slides/_rels/slide18.xml.rels><?xml version="1.0" encoding="UTF-8" standalone="yes"?>
<Relationships xmlns="http://schemas.openxmlformats.org/package/2006/relationships"><Relationship Id="rId8" Type="http://schemas.openxmlformats.org/officeDocument/2006/relationships/image" Target="../media/image34.jpeg"/><Relationship Id="rId3" Type="http://schemas.openxmlformats.org/officeDocument/2006/relationships/image" Target="../media/image46.jpeg"/><Relationship Id="rId7" Type="http://schemas.openxmlformats.org/officeDocument/2006/relationships/image" Target="../media/image33.jpeg"/><Relationship Id="rId2" Type="http://schemas.openxmlformats.org/officeDocument/2006/relationships/image" Target="../media/image36.png"/><Relationship Id="rId1" Type="http://schemas.openxmlformats.org/officeDocument/2006/relationships/slideLayout" Target="../slideLayouts/slideLayout7.xml"/><Relationship Id="rId6" Type="http://schemas.openxmlformats.org/officeDocument/2006/relationships/image" Target="../media/image32.jpeg"/><Relationship Id="rId5" Type="http://schemas.openxmlformats.org/officeDocument/2006/relationships/image" Target="../media/image48.jpeg"/><Relationship Id="rId4" Type="http://schemas.openxmlformats.org/officeDocument/2006/relationships/image" Target="../media/image47.jpeg"/><Relationship Id="rId9" Type="http://schemas.openxmlformats.org/officeDocument/2006/relationships/image" Target="../media/image6.jpeg"/></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9.jpg"/><Relationship Id="rId1" Type="http://schemas.openxmlformats.org/officeDocument/2006/relationships/slideLayout" Target="../slideLayouts/slideLayout7.xml"/><Relationship Id="rId4" Type="http://schemas.openxmlformats.org/officeDocument/2006/relationships/image" Target="../media/image19.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50.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51.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5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9.jpeg"/><Relationship Id="rId7" Type="http://schemas.openxmlformats.org/officeDocument/2006/relationships/image" Target="../media/image13.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 Id="rId9" Type="http://schemas.openxmlformats.org/officeDocument/2006/relationships/image" Target="../media/image15.jpeg"/></Relationships>
</file>

<file path=ppt/slides/_rels/slide5.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7.xml"/><Relationship Id="rId6" Type="http://schemas.openxmlformats.org/officeDocument/2006/relationships/image" Target="../media/image20.jpeg"/><Relationship Id="rId5" Type="http://schemas.openxmlformats.org/officeDocument/2006/relationships/image" Target="../media/image19.jpeg"/><Relationship Id="rId4" Type="http://schemas.openxmlformats.org/officeDocument/2006/relationships/image" Target="../media/image18.jpeg"/></Relationships>
</file>

<file path=ppt/slides/_rels/slide6.xml.rels><?xml version="1.0" encoding="UTF-8" standalone="yes"?>
<Relationships xmlns="http://schemas.openxmlformats.org/package/2006/relationships"><Relationship Id="rId2" Type="http://schemas.openxmlformats.org/officeDocument/2006/relationships/image" Target="../media/image21.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23.jpeg"/></Relationships>
</file>

<file path=ppt/slides/_rels/slide9.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slideLayout" Target="../slideLayouts/slideLayout7.xml"/><Relationship Id="rId5" Type="http://schemas.openxmlformats.org/officeDocument/2006/relationships/image" Target="../media/image27.jpg"/><Relationship Id="rId4" Type="http://schemas.openxmlformats.org/officeDocument/2006/relationships/image" Target="../media/image26.jpg"/></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1"/>
          <p:cNvSpPr/>
          <p:nvPr/>
        </p:nvSpPr>
        <p:spPr>
          <a:xfrm>
            <a:off x="2209800" y="1219200"/>
            <a:ext cx="52578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This is a hidden slide</a:t>
            </a:r>
            <a:endParaRPr lang="en-US" sz="2800" dirty="0"/>
          </a:p>
        </p:txBody>
      </p:sp>
      <p:sp>
        <p:nvSpPr>
          <p:cNvPr id="3" name="Rectangle 2"/>
          <p:cNvSpPr/>
          <p:nvPr/>
        </p:nvSpPr>
        <p:spPr>
          <a:xfrm>
            <a:off x="1257300" y="2743200"/>
            <a:ext cx="7162800" cy="2209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Dear honorable teacher please follow the instructions that has given in the slide </a:t>
            </a:r>
            <a:r>
              <a:rPr lang="en-US" sz="2400" dirty="0"/>
              <a:t>notes (under the every slide</a:t>
            </a:r>
            <a:r>
              <a:rPr lang="en-US" sz="2400" dirty="0" smtClean="0"/>
              <a:t>). </a:t>
            </a:r>
            <a:r>
              <a:rPr lang="en-US" sz="2400" dirty="0" smtClean="0"/>
              <a:t>It would be helpful to take a successful class. Thanks a lot. I wish you good luck.</a:t>
            </a:r>
            <a:endParaRPr lang="en-US" sz="2400" dirty="0"/>
          </a:p>
        </p:txBody>
      </p:sp>
      <p:sp>
        <p:nvSpPr>
          <p:cNvPr id="4" name="Rectangle 3"/>
          <p:cNvSpPr/>
          <p:nvPr/>
        </p:nvSpPr>
        <p:spPr>
          <a:xfrm>
            <a:off x="0" y="0"/>
            <a:ext cx="9144000" cy="685800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508907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8800" y="4480731"/>
            <a:ext cx="6238503" cy="461665"/>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002060"/>
                </a:solidFill>
              </a:rPr>
              <a:t>The nickname of Sri Lanka is teardrop of India.</a:t>
            </a:r>
            <a:endParaRPr lang="en-US" sz="2400" b="1" dirty="0">
              <a:solidFill>
                <a:srgbClr val="002060"/>
              </a:solidFill>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3200" y="1765003"/>
            <a:ext cx="3810000" cy="2581275"/>
          </a:xfrm>
          <a:prstGeom prst="rect">
            <a:avLst/>
          </a:prstGeom>
        </p:spPr>
      </p:pic>
      <p:sp>
        <p:nvSpPr>
          <p:cNvPr id="4" name="TextBox 3"/>
          <p:cNvSpPr txBox="1"/>
          <p:nvPr/>
        </p:nvSpPr>
        <p:spPr>
          <a:xfrm>
            <a:off x="2743200" y="709257"/>
            <a:ext cx="4191000" cy="830997"/>
          </a:xfrm>
          <a:prstGeom prst="rect">
            <a:avLst/>
          </a:prstGeom>
          <a:noFill/>
          <a:ln w="3175">
            <a:noFill/>
          </a:ln>
        </p:spPr>
        <p:txBody>
          <a:bodyPr wrap="square" rtlCol="0">
            <a:prstTxWarp prst="textWave1">
              <a:avLst/>
            </a:prstTxWarp>
            <a:spAutoFit/>
          </a:bodyPr>
          <a:lstStyle/>
          <a:p>
            <a:pPr algn="ctr"/>
            <a:r>
              <a:rPr lang="en-US" sz="48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Teardrop</a:t>
            </a:r>
            <a:endParaRPr lang="en-US" sz="48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5" name="TextBox 4"/>
          <p:cNvSpPr txBox="1"/>
          <p:nvPr/>
        </p:nvSpPr>
        <p:spPr>
          <a:xfrm>
            <a:off x="2449056" y="5244995"/>
            <a:ext cx="6161544" cy="1200329"/>
          </a:xfrm>
          <a:prstGeom prst="rect">
            <a:avLst/>
          </a:prstGeom>
          <a:blipFill>
            <a:blip r:embed="rId3"/>
            <a:tile tx="0" ty="0" sx="100000" sy="100000" flip="none" algn="tl"/>
          </a:blipFill>
          <a:ln w="3175">
            <a:solidFill>
              <a:schemeClr val="tx1"/>
            </a:solidFill>
          </a:ln>
        </p:spPr>
        <p:txBody>
          <a:bodyPr wrap="square" rtlCol="0">
            <a:spAutoFit/>
          </a:bodyPr>
          <a:lstStyle/>
          <a:p>
            <a:pPr algn="ctr"/>
            <a:endParaRPr lang="en-US" sz="2400" b="1" dirty="0" smtClean="0"/>
          </a:p>
          <a:p>
            <a:pPr algn="ctr"/>
            <a:r>
              <a:rPr lang="en-US" sz="2400" b="1" dirty="0" smtClean="0"/>
              <a:t>A drop of water that comes from eye in sorrow.</a:t>
            </a:r>
          </a:p>
          <a:p>
            <a:pPr algn="ctr"/>
            <a:endParaRPr lang="en-US" sz="2400" b="1" dirty="0"/>
          </a:p>
        </p:txBody>
      </p:sp>
      <p:sp>
        <p:nvSpPr>
          <p:cNvPr id="7" name="Rectangle 6"/>
          <p:cNvSpPr/>
          <p:nvPr/>
        </p:nvSpPr>
        <p:spPr>
          <a:xfrm>
            <a:off x="76200" y="76200"/>
            <a:ext cx="8991601" cy="6705600"/>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p:cNvGrpSpPr/>
          <p:nvPr/>
        </p:nvGrpSpPr>
        <p:grpSpPr>
          <a:xfrm>
            <a:off x="651442" y="571842"/>
            <a:ext cx="1638300" cy="1436179"/>
            <a:chOff x="628650" y="762000"/>
            <a:chExt cx="1600200" cy="1368615"/>
          </a:xfrm>
        </p:grpSpPr>
        <p:sp>
          <p:nvSpPr>
            <p:cNvPr id="9" name="Rectangle 8"/>
            <p:cNvSpPr/>
            <p:nvPr/>
          </p:nvSpPr>
          <p:spPr>
            <a:xfrm>
              <a:off x="838200" y="762000"/>
              <a:ext cx="1219200" cy="1066800"/>
            </a:xfrm>
            <a:prstGeom prst="rect">
              <a:avLst/>
            </a:prstGeom>
            <a:blipFill dpi="0" rotWithShape="1">
              <a:blip r:embed="rId4">
                <a:extLst>
                  <a:ext uri="{28A0092B-C50C-407E-A947-70E740481C1C}">
                    <a14:useLocalDpi xmlns:a14="http://schemas.microsoft.com/office/drawing/2010/main" val="0"/>
                  </a:ext>
                </a:extLst>
              </a:blip>
              <a:srcRect/>
              <a:stretch>
                <a:fillRect/>
              </a:stretch>
            </a:blip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28650" y="1667445"/>
              <a:ext cx="1600200" cy="463170"/>
            </a:xfrm>
            <a:prstGeom prst="rect">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Key word</a:t>
              </a:r>
              <a:endParaRPr lang="en-US" b="1" dirty="0"/>
            </a:p>
          </p:txBody>
        </p:sp>
      </p:grpSp>
      <p:sp>
        <p:nvSpPr>
          <p:cNvPr id="11" name="Rectangle 10"/>
          <p:cNvSpPr/>
          <p:nvPr/>
        </p:nvSpPr>
        <p:spPr>
          <a:xfrm>
            <a:off x="610015" y="5368617"/>
            <a:ext cx="1668004" cy="1003374"/>
          </a:xfrm>
          <a:prstGeom prst="rect">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Meaning </a:t>
            </a:r>
          </a:p>
          <a:p>
            <a:pPr algn="ctr"/>
            <a:r>
              <a:rPr lang="en-US" sz="1400" b="1" dirty="0" smtClean="0">
                <a:solidFill>
                  <a:srgbClr val="FFFF00"/>
                </a:solidFill>
              </a:rPr>
              <a:t>(Click here)</a:t>
            </a:r>
            <a:endParaRPr lang="en-US" sz="1400" dirty="0">
              <a:solidFill>
                <a:srgbClr val="FFFF00"/>
              </a:solidFill>
            </a:endParaRPr>
          </a:p>
        </p:txBody>
      </p:sp>
    </p:spTree>
    <p:extLst>
      <p:ext uri="{BB962C8B-B14F-4D97-AF65-F5344CB8AC3E}">
        <p14:creationId xmlns:p14="http://schemas.microsoft.com/office/powerpoint/2010/main" val="3223681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4)">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left)">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7" presetClass="entr" presetSubtype="10"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 calcmode="lin" valueType="num">
                                      <p:cBhvr>
                                        <p:cTn id="22" dur="500" fill="hold"/>
                                        <p:tgtEl>
                                          <p:spTgt spid="2"/>
                                        </p:tgtEl>
                                        <p:attrNameLst>
                                          <p:attrName>ppt_w</p:attrName>
                                        </p:attrNameLst>
                                      </p:cBhvr>
                                      <p:tavLst>
                                        <p:tav tm="0">
                                          <p:val>
                                            <p:fltVal val="0"/>
                                          </p:val>
                                        </p:tav>
                                        <p:tav tm="100000">
                                          <p:val>
                                            <p:strVal val="#ppt_w"/>
                                          </p:val>
                                        </p:tav>
                                      </p:tavLst>
                                    </p:anim>
                                    <p:anim calcmode="lin" valueType="num">
                                      <p:cBhvr>
                                        <p:cTn id="23"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p:cTn id="28" dur="500" fill="hold"/>
                                        <p:tgtEl>
                                          <p:spTgt spid="11"/>
                                        </p:tgtEl>
                                        <p:attrNameLst>
                                          <p:attrName>ppt_w</p:attrName>
                                        </p:attrNameLst>
                                      </p:cBhvr>
                                      <p:tavLst>
                                        <p:tav tm="0">
                                          <p:val>
                                            <p:fltVal val="0"/>
                                          </p:val>
                                        </p:tav>
                                        <p:tav tm="100000">
                                          <p:val>
                                            <p:strVal val="#ppt_w"/>
                                          </p:val>
                                        </p:tav>
                                      </p:tavLst>
                                    </p:anim>
                                    <p:anim calcmode="lin" valueType="num">
                                      <p:cBhvr>
                                        <p:cTn id="29" dur="500" fill="hold"/>
                                        <p:tgtEl>
                                          <p:spTgt spid="11"/>
                                        </p:tgtEl>
                                        <p:attrNameLst>
                                          <p:attrName>ppt_h</p:attrName>
                                        </p:attrNameLst>
                                      </p:cBhvr>
                                      <p:tavLst>
                                        <p:tav tm="0">
                                          <p:val>
                                            <p:fltVal val="0"/>
                                          </p:val>
                                        </p:tav>
                                        <p:tav tm="100000">
                                          <p:val>
                                            <p:strVal val="#ppt_h"/>
                                          </p:val>
                                        </p:tav>
                                      </p:tavLst>
                                    </p:anim>
                                    <p:animEffect transition="in" filter="fade">
                                      <p:cBhvr>
                                        <p:cTn id="3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1" restart="whenNotActive" fill="hold" evtFilter="cancelBubble" nodeType="interactiveSeq">
                <p:stCondLst>
                  <p:cond evt="onClick" delay="0">
                    <p:tgtEl>
                      <p:spTgt spid="11"/>
                    </p:tgtEl>
                  </p:cond>
                </p:stCondLst>
                <p:endSync evt="end" delay="0">
                  <p:rtn val="all"/>
                </p:endSync>
                <p:childTnLst>
                  <p:par>
                    <p:cTn id="32" fill="hold">
                      <p:stCondLst>
                        <p:cond delay="0"/>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wipe(left)">
                                      <p:cBhvr>
                                        <p:cTn id="36" dur="500"/>
                                        <p:tgtEl>
                                          <p:spTgt spid="5"/>
                                        </p:tgtEl>
                                      </p:cBhvr>
                                    </p:animEffect>
                                  </p:childTnLst>
                                </p:cTn>
                              </p:par>
                            </p:childTnLst>
                          </p:cTn>
                        </p:par>
                      </p:childTnLst>
                    </p:cTn>
                  </p:par>
                </p:childTnLst>
              </p:cTn>
              <p:nextCondLst>
                <p:cond evt="onClick" delay="0">
                  <p:tgtEl>
                    <p:spTgt spid="11"/>
                  </p:tgtEl>
                </p:cond>
              </p:nextCondLst>
            </p:seq>
          </p:childTnLst>
        </p:cTn>
      </p:par>
    </p:tnLst>
    <p:bldLst>
      <p:bldP spid="2" grpId="0" animBg="1"/>
      <p:bldP spid="4" grpId="0"/>
      <p:bldP spid="5" grpId="0" animBg="1"/>
      <p:bldP spid="1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71656" y="608817"/>
            <a:ext cx="3007659" cy="707886"/>
          </a:xfrm>
          <a:prstGeom prst="rect">
            <a:avLst/>
          </a:prstGeom>
          <a:noFill/>
          <a:ln w="3175">
            <a:noFill/>
          </a:ln>
        </p:spPr>
        <p:txBody>
          <a:bodyPr wrap="square" rtlCol="0">
            <a:prstTxWarp prst="textChevron">
              <a:avLst/>
            </a:prstTxWarp>
            <a:spAutoFit/>
          </a:bodyPr>
          <a:lstStyle/>
          <a:p>
            <a:pPr algn="ctr"/>
            <a:r>
              <a:rPr lang="en-US" sz="40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Pearl</a:t>
            </a:r>
            <a:endParaRPr lang="en-US" sz="4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grpSp>
        <p:nvGrpSpPr>
          <p:cNvPr id="3" name="Group 2"/>
          <p:cNvGrpSpPr/>
          <p:nvPr/>
        </p:nvGrpSpPr>
        <p:grpSpPr>
          <a:xfrm>
            <a:off x="2589699" y="1621118"/>
            <a:ext cx="4649301" cy="2510135"/>
            <a:chOff x="931393" y="3052464"/>
            <a:chExt cx="6841007" cy="2510135"/>
          </a:xfrm>
          <a:scene3d>
            <a:camera prst="orthographicFront">
              <a:rot lat="0" lon="0" rev="0"/>
            </a:camera>
            <a:lightRig rig="balanced" dir="t">
              <a:rot lat="0" lon="0" rev="8700000"/>
            </a:lightRig>
          </a:scene3d>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1393" y="3052465"/>
              <a:ext cx="3657601" cy="2510134"/>
            </a:xfrm>
            <a:prstGeom prst="rect">
              <a:avLst/>
            </a:prstGeom>
            <a:ln>
              <a:noFill/>
            </a:ln>
            <a:effectLst>
              <a:outerShdw blurRad="44450" dist="27940" dir="5400000" algn="ctr">
                <a:srgbClr val="000000">
                  <a:alpha val="32000"/>
                </a:srgbClr>
              </a:outerShdw>
            </a:effectLst>
            <a:sp3d>
              <a:bevelT w="190500" h="38100"/>
            </a:sp3d>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24400" y="3052464"/>
              <a:ext cx="3048000" cy="2510135"/>
            </a:xfrm>
            <a:prstGeom prst="rect">
              <a:avLst/>
            </a:prstGeom>
            <a:ln>
              <a:noFill/>
            </a:ln>
            <a:effectLst>
              <a:outerShdw blurRad="44450" dist="27940" dir="5400000" algn="ctr">
                <a:srgbClr val="000000">
                  <a:alpha val="32000"/>
                </a:srgbClr>
              </a:outerShdw>
            </a:effectLst>
            <a:sp3d>
              <a:bevelT w="190500" h="38100"/>
            </a:sp3d>
          </p:spPr>
        </p:pic>
      </p:grpSp>
      <p:sp>
        <p:nvSpPr>
          <p:cNvPr id="6" name="Rectangle 5"/>
          <p:cNvSpPr/>
          <p:nvPr/>
        </p:nvSpPr>
        <p:spPr>
          <a:xfrm>
            <a:off x="0" y="0"/>
            <a:ext cx="9144000" cy="685800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76200" y="76200"/>
            <a:ext cx="8991601" cy="6705600"/>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2819400" y="5580263"/>
            <a:ext cx="5628207" cy="461665"/>
          </a:xfrm>
          <a:prstGeom prst="rect">
            <a:avLst/>
          </a:prstGeom>
          <a:solidFill>
            <a:schemeClr val="accent5">
              <a:lumMod val="60000"/>
              <a:lumOff val="40000"/>
            </a:schemeClr>
          </a:solidFill>
          <a:ln w="3175">
            <a:solidFill>
              <a:schemeClr val="tx1"/>
            </a:solidFill>
          </a:ln>
        </p:spPr>
        <p:txBody>
          <a:bodyPr wrap="none">
            <a:spAutoFit/>
          </a:bodyPr>
          <a:lstStyle/>
          <a:p>
            <a:r>
              <a:rPr lang="en-US" sz="2400" b="1" dirty="0" smtClean="0"/>
              <a:t> Pearl </a:t>
            </a:r>
            <a:r>
              <a:rPr lang="en-US" sz="2400" b="1" dirty="0"/>
              <a:t>is a hard </a:t>
            </a:r>
            <a:r>
              <a:rPr lang="en-US" sz="2400" b="1" dirty="0" smtClean="0"/>
              <a:t>object that grows in a shell.</a:t>
            </a:r>
            <a:endParaRPr lang="en-US" sz="2400" b="1" dirty="0"/>
          </a:p>
        </p:txBody>
      </p:sp>
      <p:sp>
        <p:nvSpPr>
          <p:cNvPr id="9" name="TextBox 8"/>
          <p:cNvSpPr txBox="1"/>
          <p:nvPr/>
        </p:nvSpPr>
        <p:spPr>
          <a:xfrm>
            <a:off x="860166" y="4391335"/>
            <a:ext cx="7423668" cy="461665"/>
          </a:xfrm>
          <a:prstGeom prst="rect">
            <a:avLst/>
          </a:prstGeom>
          <a:solidFill>
            <a:schemeClr val="accent6">
              <a:lumMod val="60000"/>
              <a:lumOff val="40000"/>
            </a:schemeClr>
          </a:solidFill>
          <a:ln w="3175">
            <a:solidFill>
              <a:schemeClr val="tx1"/>
            </a:solidFill>
          </a:ln>
        </p:spPr>
        <p:txBody>
          <a:bodyPr wrap="square" rtlCol="0">
            <a:spAutoFit/>
          </a:bodyPr>
          <a:lstStyle/>
          <a:p>
            <a:pPr algn="ctr"/>
            <a:r>
              <a:rPr lang="en-US" sz="2400" b="1" dirty="0" smtClean="0"/>
              <a:t>Can you make a sentence with the word “</a:t>
            </a:r>
            <a:r>
              <a:rPr lang="en-US" sz="2400" b="1" dirty="0"/>
              <a:t>p</a:t>
            </a:r>
            <a:r>
              <a:rPr lang="en-US" sz="2400" b="1" dirty="0" smtClean="0"/>
              <a:t>earl”.</a:t>
            </a:r>
            <a:endParaRPr lang="en-US" sz="2400" b="1" dirty="0"/>
          </a:p>
        </p:txBody>
      </p:sp>
      <p:sp>
        <p:nvSpPr>
          <p:cNvPr id="10" name="TextBox 9"/>
          <p:cNvSpPr txBox="1"/>
          <p:nvPr/>
        </p:nvSpPr>
        <p:spPr>
          <a:xfrm>
            <a:off x="1440361" y="4403943"/>
            <a:ext cx="6672413" cy="461665"/>
          </a:xfrm>
          <a:prstGeom prst="rect">
            <a:avLst/>
          </a:prstGeom>
          <a:blipFill>
            <a:blip r:embed="rId5"/>
            <a:tile tx="0" ty="0" sx="100000" sy="100000" flip="none" algn="tl"/>
          </a:blipFill>
          <a:ln w="3175">
            <a:solidFill>
              <a:schemeClr val="tx1"/>
            </a:solidFill>
          </a:ln>
        </p:spPr>
        <p:txBody>
          <a:bodyPr wrap="square" rtlCol="0">
            <a:spAutoFit/>
          </a:bodyPr>
          <a:lstStyle/>
          <a:p>
            <a:pPr algn="ctr"/>
            <a:r>
              <a:rPr lang="en-US" sz="2400" b="1" dirty="0" smtClean="0"/>
              <a:t>Princes Diana used to wear crown made of pearl.</a:t>
            </a:r>
            <a:endParaRPr lang="en-US" sz="2400" b="1" dirty="0"/>
          </a:p>
        </p:txBody>
      </p:sp>
      <p:grpSp>
        <p:nvGrpSpPr>
          <p:cNvPr id="11" name="Group 10"/>
          <p:cNvGrpSpPr/>
          <p:nvPr/>
        </p:nvGrpSpPr>
        <p:grpSpPr>
          <a:xfrm>
            <a:off x="651442" y="571842"/>
            <a:ext cx="1638300" cy="1436179"/>
            <a:chOff x="628650" y="762000"/>
            <a:chExt cx="1600200" cy="1368615"/>
          </a:xfrm>
        </p:grpSpPr>
        <p:sp>
          <p:nvSpPr>
            <p:cNvPr id="12" name="Rectangle 11"/>
            <p:cNvSpPr/>
            <p:nvPr/>
          </p:nvSpPr>
          <p:spPr>
            <a:xfrm>
              <a:off x="838200" y="762000"/>
              <a:ext cx="1219200" cy="1066800"/>
            </a:xfrm>
            <a:prstGeom prst="rect">
              <a:avLst/>
            </a:prstGeom>
            <a:blipFill dpi="0" rotWithShape="1">
              <a:blip r:embed="rId6">
                <a:extLst>
                  <a:ext uri="{28A0092B-C50C-407E-A947-70E740481C1C}">
                    <a14:useLocalDpi xmlns:a14="http://schemas.microsoft.com/office/drawing/2010/main" val="0"/>
                  </a:ext>
                </a:extLst>
              </a:blip>
              <a:srcRect/>
              <a:stretch>
                <a:fillRect/>
              </a:stretch>
            </a:blip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28650" y="1667445"/>
              <a:ext cx="1600200" cy="463170"/>
            </a:xfrm>
            <a:prstGeom prst="rect">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Key word</a:t>
              </a:r>
              <a:endParaRPr lang="en-US" b="1" dirty="0"/>
            </a:p>
          </p:txBody>
        </p:sp>
      </p:grpSp>
      <p:sp>
        <p:nvSpPr>
          <p:cNvPr id="14" name="Rectangle 13"/>
          <p:cNvSpPr/>
          <p:nvPr/>
        </p:nvSpPr>
        <p:spPr>
          <a:xfrm>
            <a:off x="651442" y="5459826"/>
            <a:ext cx="1905001" cy="702540"/>
          </a:xfrm>
          <a:prstGeom prst="rect">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Meaning </a:t>
            </a:r>
          </a:p>
          <a:p>
            <a:pPr algn="ctr"/>
            <a:r>
              <a:rPr lang="en-US" sz="1400" b="1" dirty="0" smtClean="0">
                <a:solidFill>
                  <a:srgbClr val="FFFF00"/>
                </a:solidFill>
              </a:rPr>
              <a:t>(Click here)</a:t>
            </a:r>
            <a:endParaRPr lang="en-US" sz="1400" dirty="0">
              <a:solidFill>
                <a:srgbClr val="FFFF00"/>
              </a:solidFill>
            </a:endParaRPr>
          </a:p>
        </p:txBody>
      </p:sp>
    </p:spTree>
    <p:extLst>
      <p:ext uri="{BB962C8B-B14F-4D97-AF65-F5344CB8AC3E}">
        <p14:creationId xmlns:p14="http://schemas.microsoft.com/office/powerpoint/2010/main" val="3120677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heel(4)">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left)">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left)">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1" nodeType="clickEffect">
                                  <p:stCondLst>
                                    <p:cond delay="0"/>
                                  </p:stCondLst>
                                  <p:childTnLst>
                                    <p:animEffect transition="out" filter="wipe(left)">
                                      <p:cBhvr>
                                        <p:cTn id="26" dur="500"/>
                                        <p:tgtEl>
                                          <p:spTgt spid="9"/>
                                        </p:tgtEl>
                                      </p:cBhvr>
                                    </p:animEffect>
                                    <p:set>
                                      <p:cBhvr>
                                        <p:cTn id="27" dur="1" fill="hold">
                                          <p:stCondLst>
                                            <p:cond delay="499"/>
                                          </p:stCondLst>
                                        </p:cTn>
                                        <p:tgtEl>
                                          <p:spTgt spid="9"/>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left)">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p:cTn id="37" dur="500" fill="hold"/>
                                        <p:tgtEl>
                                          <p:spTgt spid="14"/>
                                        </p:tgtEl>
                                        <p:attrNameLst>
                                          <p:attrName>ppt_w</p:attrName>
                                        </p:attrNameLst>
                                      </p:cBhvr>
                                      <p:tavLst>
                                        <p:tav tm="0">
                                          <p:val>
                                            <p:fltVal val="0"/>
                                          </p:val>
                                        </p:tav>
                                        <p:tav tm="100000">
                                          <p:val>
                                            <p:strVal val="#ppt_w"/>
                                          </p:val>
                                        </p:tav>
                                      </p:tavLst>
                                    </p:anim>
                                    <p:anim calcmode="lin" valueType="num">
                                      <p:cBhvr>
                                        <p:cTn id="38" dur="500" fill="hold"/>
                                        <p:tgtEl>
                                          <p:spTgt spid="14"/>
                                        </p:tgtEl>
                                        <p:attrNameLst>
                                          <p:attrName>ppt_h</p:attrName>
                                        </p:attrNameLst>
                                      </p:cBhvr>
                                      <p:tavLst>
                                        <p:tav tm="0">
                                          <p:val>
                                            <p:fltVal val="0"/>
                                          </p:val>
                                        </p:tav>
                                        <p:tav tm="100000">
                                          <p:val>
                                            <p:strVal val="#ppt_h"/>
                                          </p:val>
                                        </p:tav>
                                      </p:tavLst>
                                    </p:anim>
                                    <p:animEffect transition="in" filter="fade">
                                      <p:cBhvr>
                                        <p:cTn id="3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40" restart="whenNotActive" fill="hold" evtFilter="cancelBubble" nodeType="interactiveSeq">
                <p:stCondLst>
                  <p:cond evt="onClick" delay="0">
                    <p:tgtEl>
                      <p:spTgt spid="14"/>
                    </p:tgtEl>
                  </p:cond>
                </p:stCondLst>
                <p:endSync evt="end" delay="0">
                  <p:rtn val="all"/>
                </p:endSync>
                <p:childTnLst>
                  <p:par>
                    <p:cTn id="41" fill="hold">
                      <p:stCondLst>
                        <p:cond delay="0"/>
                      </p:stCondLst>
                      <p:childTnLst>
                        <p:par>
                          <p:cTn id="42" fill="hold">
                            <p:stCondLst>
                              <p:cond delay="0"/>
                            </p:stCondLst>
                            <p:childTnLst>
                              <p:par>
                                <p:cTn id="43" presetID="17" presetClass="entr" presetSubtype="10" fill="hold" grpId="0" nodeType="clickEffect">
                                  <p:stCondLst>
                                    <p:cond delay="0"/>
                                  </p:stCondLst>
                                  <p:childTnLst>
                                    <p:set>
                                      <p:cBhvr>
                                        <p:cTn id="44" dur="1" fill="hold">
                                          <p:stCondLst>
                                            <p:cond delay="0"/>
                                          </p:stCondLst>
                                        </p:cTn>
                                        <p:tgtEl>
                                          <p:spTgt spid="8"/>
                                        </p:tgtEl>
                                        <p:attrNameLst>
                                          <p:attrName>style.visibility</p:attrName>
                                        </p:attrNameLst>
                                      </p:cBhvr>
                                      <p:to>
                                        <p:strVal val="visible"/>
                                      </p:to>
                                    </p:set>
                                    <p:anim calcmode="lin" valueType="num">
                                      <p:cBhvr>
                                        <p:cTn id="45" dur="500" fill="hold"/>
                                        <p:tgtEl>
                                          <p:spTgt spid="8"/>
                                        </p:tgtEl>
                                        <p:attrNameLst>
                                          <p:attrName>ppt_w</p:attrName>
                                        </p:attrNameLst>
                                      </p:cBhvr>
                                      <p:tavLst>
                                        <p:tav tm="0">
                                          <p:val>
                                            <p:fltVal val="0"/>
                                          </p:val>
                                        </p:tav>
                                        <p:tav tm="100000">
                                          <p:val>
                                            <p:strVal val="#ppt_w"/>
                                          </p:val>
                                        </p:tav>
                                      </p:tavLst>
                                    </p:anim>
                                    <p:anim calcmode="lin" valueType="num">
                                      <p:cBhvr>
                                        <p:cTn id="46" dur="500" fill="hold"/>
                                        <p:tgtEl>
                                          <p:spTgt spid="8"/>
                                        </p:tgtEl>
                                        <p:attrNameLst>
                                          <p:attrName>ppt_h</p:attrName>
                                        </p:attrNameLst>
                                      </p:cBhvr>
                                      <p:tavLst>
                                        <p:tav tm="0">
                                          <p:val>
                                            <p:strVal val="#ppt_h"/>
                                          </p:val>
                                        </p:tav>
                                        <p:tav tm="100000">
                                          <p:val>
                                            <p:strVal val="#ppt_h"/>
                                          </p:val>
                                        </p:tav>
                                      </p:tavLst>
                                    </p:anim>
                                  </p:childTnLst>
                                </p:cTn>
                              </p:par>
                            </p:childTnLst>
                          </p:cTn>
                        </p:par>
                      </p:childTnLst>
                    </p:cTn>
                  </p:par>
                </p:childTnLst>
              </p:cTn>
              <p:nextCondLst>
                <p:cond evt="onClick" delay="0">
                  <p:tgtEl>
                    <p:spTgt spid="14"/>
                  </p:tgtEl>
                </p:cond>
              </p:nextCondLst>
            </p:seq>
          </p:childTnLst>
        </p:cTn>
      </p:par>
    </p:tnLst>
    <p:bldLst>
      <p:bldP spid="2" grpId="0"/>
      <p:bldP spid="8" grpId="0" animBg="1"/>
      <p:bldP spid="9" grpId="0" animBg="1"/>
      <p:bldP spid="9" grpId="1" animBg="1"/>
      <p:bldP spid="10"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32316" y="760404"/>
            <a:ext cx="2971800" cy="707886"/>
          </a:xfrm>
          <a:prstGeom prst="rect">
            <a:avLst/>
          </a:prstGeom>
          <a:noFill/>
          <a:ln w="3175">
            <a:noFill/>
          </a:ln>
        </p:spPr>
        <p:txBody>
          <a:bodyPr wrap="square" rtlCol="0">
            <a:prstTxWarp prst="textPlain">
              <a:avLst/>
            </a:prstTxWarp>
            <a:spAutoFit/>
          </a:bodyPr>
          <a:lstStyle/>
          <a:p>
            <a:pPr algn="ctr"/>
            <a:r>
              <a:rPr lang="en-US" sz="4000" b="1" dirty="0" smtClean="0">
                <a:effectLst>
                  <a:glow rad="63500">
                    <a:schemeClr val="accent2">
                      <a:satMod val="175000"/>
                      <a:alpha val="40000"/>
                    </a:schemeClr>
                  </a:glow>
                </a:effectLst>
              </a:rPr>
              <a:t>Spice</a:t>
            </a:r>
            <a:endParaRPr lang="en-US" sz="4000" b="1" dirty="0">
              <a:effectLst>
                <a:glow rad="63500">
                  <a:schemeClr val="accent2">
                    <a:satMod val="175000"/>
                    <a:alpha val="40000"/>
                  </a:schemeClr>
                </a:glow>
              </a:effectLst>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0581" y="1719590"/>
            <a:ext cx="2559424" cy="2377440"/>
          </a:xfrm>
          <a:prstGeom prst="rect">
            <a:avLst/>
          </a:prstGeom>
          <a:ln w="3175">
            <a:solidFill>
              <a:schemeClr val="tx1"/>
            </a:solidFill>
          </a:ln>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67514" y="1719590"/>
            <a:ext cx="2511054" cy="2377440"/>
          </a:xfrm>
          <a:prstGeom prst="rect">
            <a:avLst/>
          </a:prstGeom>
          <a:ln w="3175">
            <a:solidFill>
              <a:schemeClr val="tx1"/>
            </a:solidFill>
          </a:ln>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26077" y="1733188"/>
            <a:ext cx="2805953" cy="2350244"/>
          </a:xfrm>
          <a:prstGeom prst="rect">
            <a:avLst/>
          </a:prstGeom>
          <a:ln w="3175">
            <a:solidFill>
              <a:schemeClr val="tx1"/>
            </a:solidFill>
          </a:ln>
        </p:spPr>
      </p:pic>
      <p:sp>
        <p:nvSpPr>
          <p:cNvPr id="6" name="TextBox 5"/>
          <p:cNvSpPr txBox="1"/>
          <p:nvPr/>
        </p:nvSpPr>
        <p:spPr>
          <a:xfrm>
            <a:off x="2296510" y="5445086"/>
            <a:ext cx="6553200" cy="523220"/>
          </a:xfrm>
          <a:prstGeom prst="rect">
            <a:avLst/>
          </a:prstGeom>
          <a:solidFill>
            <a:schemeClr val="accent5">
              <a:lumMod val="20000"/>
              <a:lumOff val="80000"/>
            </a:schemeClr>
          </a:solidFill>
          <a:ln w="3175">
            <a:solidFill>
              <a:schemeClr val="tx1"/>
            </a:solidFill>
          </a:ln>
        </p:spPr>
        <p:txBody>
          <a:bodyPr wrap="square" rtlCol="0">
            <a:spAutoFit/>
          </a:bodyPr>
          <a:lstStyle/>
          <a:p>
            <a:pPr algn="ctr"/>
            <a:r>
              <a:rPr lang="en-US" sz="2800" b="1" dirty="0">
                <a:solidFill>
                  <a:srgbClr val="002060"/>
                </a:solidFill>
              </a:rPr>
              <a:t>A spice is a dried </a:t>
            </a:r>
            <a:r>
              <a:rPr lang="en-US" sz="2800" b="1" dirty="0">
                <a:solidFill>
                  <a:srgbClr val="002060"/>
                </a:solidFill>
                <a:hlinkClick r:id="rId5" tooltip="Seed"/>
              </a:rPr>
              <a:t>seed</a:t>
            </a:r>
            <a:r>
              <a:rPr lang="en-US" sz="2800" b="1" dirty="0">
                <a:solidFill>
                  <a:srgbClr val="002060"/>
                </a:solidFill>
              </a:rPr>
              <a:t>, </a:t>
            </a:r>
            <a:r>
              <a:rPr lang="en-US" sz="2800" b="1" dirty="0">
                <a:solidFill>
                  <a:srgbClr val="002060"/>
                </a:solidFill>
                <a:hlinkClick r:id="rId6" tooltip="Fruit"/>
              </a:rPr>
              <a:t>fruit</a:t>
            </a:r>
            <a:r>
              <a:rPr lang="en-US" sz="2800" b="1" dirty="0">
                <a:solidFill>
                  <a:srgbClr val="002060"/>
                </a:solidFill>
              </a:rPr>
              <a:t>, </a:t>
            </a:r>
            <a:r>
              <a:rPr lang="en-US" sz="2800" b="1" dirty="0">
                <a:solidFill>
                  <a:srgbClr val="002060"/>
                </a:solidFill>
                <a:hlinkClick r:id="rId7" tooltip="Root"/>
              </a:rPr>
              <a:t>root</a:t>
            </a:r>
            <a:r>
              <a:rPr lang="en-US" sz="2800" b="1" dirty="0">
                <a:solidFill>
                  <a:srgbClr val="002060"/>
                </a:solidFill>
              </a:rPr>
              <a:t>, </a:t>
            </a:r>
            <a:r>
              <a:rPr lang="en-US" sz="2800" b="1" dirty="0">
                <a:solidFill>
                  <a:srgbClr val="002060"/>
                </a:solidFill>
                <a:hlinkClick r:id="rId8" tooltip="Bark"/>
              </a:rPr>
              <a:t>bark</a:t>
            </a:r>
            <a:endParaRPr lang="en-US" sz="2800" b="1" dirty="0">
              <a:solidFill>
                <a:srgbClr val="002060"/>
              </a:solidFill>
            </a:endParaRPr>
          </a:p>
        </p:txBody>
      </p:sp>
      <p:sp>
        <p:nvSpPr>
          <p:cNvPr id="7" name="TextBox 6"/>
          <p:cNvSpPr txBox="1"/>
          <p:nvPr/>
        </p:nvSpPr>
        <p:spPr>
          <a:xfrm>
            <a:off x="1533588" y="4317031"/>
            <a:ext cx="6302634" cy="461665"/>
          </a:xfrm>
          <a:prstGeom prst="rect">
            <a:avLst/>
          </a:prstGeom>
          <a:solidFill>
            <a:schemeClr val="accent6">
              <a:lumMod val="60000"/>
              <a:lumOff val="40000"/>
            </a:schemeClr>
          </a:solidFill>
          <a:ln w="3175">
            <a:solidFill>
              <a:schemeClr val="tx1"/>
            </a:solidFill>
          </a:ln>
        </p:spPr>
        <p:txBody>
          <a:bodyPr wrap="square" rtlCol="0">
            <a:spAutoFit/>
          </a:bodyPr>
          <a:lstStyle/>
          <a:p>
            <a:pPr algn="ctr"/>
            <a:r>
              <a:rPr lang="en-US" sz="2400" b="1" dirty="0" smtClean="0"/>
              <a:t>Can you make a sentence with the word “spice”.</a:t>
            </a:r>
            <a:endParaRPr lang="en-US" sz="2400" b="1" dirty="0"/>
          </a:p>
        </p:txBody>
      </p:sp>
      <p:sp>
        <p:nvSpPr>
          <p:cNvPr id="8" name="Rectangle 7"/>
          <p:cNvSpPr/>
          <p:nvPr/>
        </p:nvSpPr>
        <p:spPr>
          <a:xfrm>
            <a:off x="0" y="0"/>
            <a:ext cx="9144000" cy="685800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6200" y="76200"/>
            <a:ext cx="8991601" cy="6705600"/>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2590800" y="4355131"/>
            <a:ext cx="4854833" cy="461665"/>
          </a:xfrm>
          <a:prstGeom prst="rect">
            <a:avLst/>
          </a:prstGeom>
          <a:blipFill>
            <a:blip r:embed="rId9"/>
            <a:tile tx="0" ty="0" sx="100000" sy="100000" flip="none" algn="tl"/>
          </a:blipFill>
          <a:ln w="3175">
            <a:solidFill>
              <a:schemeClr val="tx1"/>
            </a:solidFill>
          </a:ln>
        </p:spPr>
        <p:txBody>
          <a:bodyPr wrap="square" rtlCol="0">
            <a:spAutoFit/>
          </a:bodyPr>
          <a:lstStyle/>
          <a:p>
            <a:pPr algn="ctr"/>
            <a:r>
              <a:rPr lang="en-US" sz="2400" b="1" dirty="0" smtClean="0"/>
              <a:t>Spices make our carry delicious.</a:t>
            </a:r>
            <a:endParaRPr lang="en-US" sz="2400" b="1" dirty="0"/>
          </a:p>
        </p:txBody>
      </p:sp>
      <p:grpSp>
        <p:nvGrpSpPr>
          <p:cNvPr id="15" name="Group 14"/>
          <p:cNvGrpSpPr/>
          <p:nvPr/>
        </p:nvGrpSpPr>
        <p:grpSpPr>
          <a:xfrm>
            <a:off x="714438" y="200672"/>
            <a:ext cx="1638300" cy="1436179"/>
            <a:chOff x="714438" y="200672"/>
            <a:chExt cx="1638300" cy="1436179"/>
          </a:xfrm>
        </p:grpSpPr>
        <p:sp>
          <p:nvSpPr>
            <p:cNvPr id="12" name="Rectangle 11"/>
            <p:cNvSpPr/>
            <p:nvPr/>
          </p:nvSpPr>
          <p:spPr>
            <a:xfrm>
              <a:off x="928977" y="200672"/>
              <a:ext cx="1248229" cy="1119464"/>
            </a:xfrm>
            <a:prstGeom prst="rect">
              <a:avLst/>
            </a:prstGeom>
            <a:blipFill dpi="0" rotWithShape="1">
              <a:blip r:embed="rId10">
                <a:extLst>
                  <a:ext uri="{28A0092B-C50C-407E-A947-70E740481C1C}">
                    <a14:useLocalDpi xmlns:a14="http://schemas.microsoft.com/office/drawing/2010/main" val="0"/>
                  </a:ext>
                </a:extLst>
              </a:blip>
              <a:srcRect/>
              <a:stretch>
                <a:fillRect/>
              </a:stretch>
            </a:blip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14438" y="1150816"/>
              <a:ext cx="1638300" cy="486035"/>
            </a:xfrm>
            <a:prstGeom prst="rect">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Key word</a:t>
              </a:r>
              <a:endParaRPr lang="en-US" b="1" dirty="0"/>
            </a:p>
          </p:txBody>
        </p:sp>
      </p:grpSp>
      <p:sp>
        <p:nvSpPr>
          <p:cNvPr id="14" name="Rectangle 13"/>
          <p:cNvSpPr/>
          <p:nvPr/>
        </p:nvSpPr>
        <p:spPr>
          <a:xfrm>
            <a:off x="173418" y="5382814"/>
            <a:ext cx="1905001" cy="702540"/>
          </a:xfrm>
          <a:prstGeom prst="rect">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Meaning </a:t>
            </a:r>
          </a:p>
          <a:p>
            <a:pPr algn="ctr"/>
            <a:r>
              <a:rPr lang="en-US" sz="1400" b="1" dirty="0" smtClean="0">
                <a:solidFill>
                  <a:srgbClr val="FFFF00"/>
                </a:solidFill>
              </a:rPr>
              <a:t>(Click here)</a:t>
            </a:r>
            <a:endParaRPr lang="en-US" sz="1400" dirty="0">
              <a:solidFill>
                <a:srgbClr val="FFFF00"/>
              </a:solidFill>
            </a:endParaRPr>
          </a:p>
        </p:txBody>
      </p:sp>
    </p:spTree>
    <p:extLst>
      <p:ext uri="{BB962C8B-B14F-4D97-AF65-F5344CB8AC3E}">
        <p14:creationId xmlns:p14="http://schemas.microsoft.com/office/powerpoint/2010/main" val="3011533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par>
                          <p:cTn id="13" fill="hold">
                            <p:stCondLst>
                              <p:cond delay="500"/>
                            </p:stCondLst>
                            <p:childTnLst>
                              <p:par>
                                <p:cTn id="14" presetID="22" presetClass="entr" presetSubtype="1" fill="hold" nodeType="after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ipe(up)">
                                      <p:cBhvr>
                                        <p:cTn id="16" dur="500"/>
                                        <p:tgtEl>
                                          <p:spTgt spid="4"/>
                                        </p:tgtEl>
                                      </p:cBhvr>
                                    </p:animEffect>
                                  </p:childTnLst>
                                </p:cTn>
                              </p:par>
                            </p:childTnLst>
                          </p:cTn>
                        </p:par>
                        <p:par>
                          <p:cTn id="17" fill="hold">
                            <p:stCondLst>
                              <p:cond delay="1000"/>
                            </p:stCondLst>
                            <p:childTnLst>
                              <p:par>
                                <p:cTn id="18" presetID="22" presetClass="entr" presetSubtype="2" fill="hold" nodeType="after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wipe(right)">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left)">
                                      <p:cBhvr>
                                        <p:cTn id="25" dur="2000"/>
                                        <p:tgtEl>
                                          <p:spTgt spid="7"/>
                                        </p:tgtEl>
                                      </p:cBhvr>
                                    </p:animEffect>
                                  </p:childTnLst>
                                  <p:subTnLst>
                                    <p:set>
                                      <p:cBhvr override="childStyle">
                                        <p:cTn dur="1" fill="hold" display="0" masterRel="nextClick" afterEffect="1"/>
                                        <p:tgtEl>
                                          <p:spTgt spid="7"/>
                                        </p:tgtEl>
                                        <p:attrNameLst>
                                          <p:attrName>style.visibility</p:attrName>
                                        </p:attrNameLst>
                                      </p:cBhvr>
                                      <p:to>
                                        <p:strVal val="hidden"/>
                                      </p:to>
                                    </p:set>
                                  </p:subTnLst>
                                </p:cTn>
                              </p:par>
                            </p:childTnLst>
                          </p:cTn>
                        </p:par>
                      </p:childTnLst>
                    </p:cTn>
                  </p:par>
                  <p:par>
                    <p:cTn id="26" fill="hold">
                      <p:stCondLst>
                        <p:cond delay="indefinite"/>
                      </p:stCondLst>
                      <p:childTnLst>
                        <p:par>
                          <p:cTn id="27" fill="hold">
                            <p:stCondLst>
                              <p:cond delay="0"/>
                            </p:stCondLst>
                            <p:childTnLst>
                              <p:par>
                                <p:cTn id="28" presetID="17" presetClass="entr" presetSubtype="10"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anim calcmode="lin" valueType="num">
                                      <p:cBhvr>
                                        <p:cTn id="30" dur="500" fill="hold"/>
                                        <p:tgtEl>
                                          <p:spTgt spid="10"/>
                                        </p:tgtEl>
                                        <p:attrNameLst>
                                          <p:attrName>ppt_w</p:attrName>
                                        </p:attrNameLst>
                                      </p:cBhvr>
                                      <p:tavLst>
                                        <p:tav tm="0">
                                          <p:val>
                                            <p:fltVal val="0"/>
                                          </p:val>
                                        </p:tav>
                                        <p:tav tm="100000">
                                          <p:val>
                                            <p:strVal val="#ppt_w"/>
                                          </p:val>
                                        </p:tav>
                                      </p:tavLst>
                                    </p:anim>
                                    <p:anim calcmode="lin" valueType="num">
                                      <p:cBhvr>
                                        <p:cTn id="31" dur="5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14"/>
                                        </p:tgtEl>
                                        <p:attrNameLst>
                                          <p:attrName>style.visibility</p:attrName>
                                        </p:attrNameLst>
                                      </p:cBhvr>
                                      <p:to>
                                        <p:strVal val="visible"/>
                                      </p:to>
                                    </p:set>
                                    <p:anim calcmode="lin" valueType="num">
                                      <p:cBhvr>
                                        <p:cTn id="36" dur="500" fill="hold"/>
                                        <p:tgtEl>
                                          <p:spTgt spid="14"/>
                                        </p:tgtEl>
                                        <p:attrNameLst>
                                          <p:attrName>ppt_w</p:attrName>
                                        </p:attrNameLst>
                                      </p:cBhvr>
                                      <p:tavLst>
                                        <p:tav tm="0">
                                          <p:val>
                                            <p:fltVal val="0"/>
                                          </p:val>
                                        </p:tav>
                                        <p:tav tm="100000">
                                          <p:val>
                                            <p:strVal val="#ppt_w"/>
                                          </p:val>
                                        </p:tav>
                                      </p:tavLst>
                                    </p:anim>
                                    <p:anim calcmode="lin" valueType="num">
                                      <p:cBhvr>
                                        <p:cTn id="37" dur="500" fill="hold"/>
                                        <p:tgtEl>
                                          <p:spTgt spid="14"/>
                                        </p:tgtEl>
                                        <p:attrNameLst>
                                          <p:attrName>ppt_h</p:attrName>
                                        </p:attrNameLst>
                                      </p:cBhvr>
                                      <p:tavLst>
                                        <p:tav tm="0">
                                          <p:val>
                                            <p:fltVal val="0"/>
                                          </p:val>
                                        </p:tav>
                                        <p:tav tm="100000">
                                          <p:val>
                                            <p:strVal val="#ppt_h"/>
                                          </p:val>
                                        </p:tav>
                                      </p:tavLst>
                                    </p:anim>
                                    <p:animEffect transition="in" filter="fade">
                                      <p:cBhvr>
                                        <p:cTn id="3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9" restart="whenNotActive" fill="hold" evtFilter="cancelBubble" nodeType="interactiveSeq">
                <p:stCondLst>
                  <p:cond evt="onClick" delay="0">
                    <p:tgtEl>
                      <p:spTgt spid="14"/>
                    </p:tgtEl>
                  </p:cond>
                </p:stCondLst>
                <p:endSync evt="end" delay="0">
                  <p:rtn val="all"/>
                </p:endSync>
                <p:childTnLst>
                  <p:par>
                    <p:cTn id="40" fill="hold">
                      <p:stCondLst>
                        <p:cond delay="0"/>
                      </p:stCondLst>
                      <p:childTnLst>
                        <p:par>
                          <p:cTn id="41" fill="hold">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6"/>
                                        </p:tgtEl>
                                        <p:attrNameLst>
                                          <p:attrName>style.visibility</p:attrName>
                                        </p:attrNameLst>
                                      </p:cBhvr>
                                      <p:to>
                                        <p:strVal val="visible"/>
                                      </p:to>
                                    </p:set>
                                    <p:animEffect transition="in" filter="wipe(left)">
                                      <p:cBhvr>
                                        <p:cTn id="44" dur="2000"/>
                                        <p:tgtEl>
                                          <p:spTgt spid="6"/>
                                        </p:tgtEl>
                                      </p:cBhvr>
                                    </p:animEffect>
                                  </p:childTnLst>
                                </p:cTn>
                              </p:par>
                            </p:childTnLst>
                          </p:cTn>
                        </p:par>
                      </p:childTnLst>
                    </p:cTn>
                  </p:par>
                </p:childTnLst>
              </p:cTn>
              <p:nextCondLst>
                <p:cond evt="onClick" delay="0">
                  <p:tgtEl>
                    <p:spTgt spid="14"/>
                  </p:tgtEl>
                </p:cond>
              </p:nextCondLst>
            </p:seq>
          </p:childTnLst>
        </p:cTn>
      </p:par>
    </p:tnLst>
    <p:bldLst>
      <p:bldP spid="2" grpId="0"/>
      <p:bldP spid="6" grpId="0" animBg="1"/>
      <p:bldP spid="7" grpId="0" animBg="1"/>
      <p:bldP spid="10"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5661" y="0"/>
            <a:ext cx="9199661" cy="6913463"/>
          </a:xfrm>
          <a:prstGeom prst="rect">
            <a:avLst/>
          </a:prstGeom>
        </p:spPr>
      </p:pic>
      <p:sp>
        <p:nvSpPr>
          <p:cNvPr id="3" name="TextBox 2"/>
          <p:cNvSpPr txBox="1"/>
          <p:nvPr/>
        </p:nvSpPr>
        <p:spPr>
          <a:xfrm>
            <a:off x="2111188" y="594872"/>
            <a:ext cx="5638800" cy="584775"/>
          </a:xfrm>
          <a:prstGeom prst="rect">
            <a:avLst/>
          </a:prstGeom>
          <a:blipFill>
            <a:blip r:embed="rId3"/>
            <a:tile tx="0" ty="0" sx="100000" sy="100000" flip="none" algn="tl"/>
          </a:blipFill>
          <a:ln w="3175">
            <a:solidFill>
              <a:schemeClr val="tx1"/>
            </a:solidFill>
          </a:ln>
        </p:spPr>
        <p:txBody>
          <a:bodyPr wrap="square" rtlCol="0">
            <a:spAutoFit/>
          </a:bodyPr>
          <a:lstStyle/>
          <a:p>
            <a:pPr algn="ctr"/>
            <a:r>
              <a:rPr lang="en-US" sz="3200" b="1" dirty="0" smtClean="0"/>
              <a:t>The nicknames of Sri Lanka.</a:t>
            </a:r>
            <a:endParaRPr lang="en-US" sz="3200" b="1" dirty="0"/>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33799" y="1524000"/>
            <a:ext cx="1676400" cy="2724150"/>
          </a:xfrm>
          <a:prstGeom prst="rect">
            <a:avLst/>
          </a:prstGeom>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47800" y="2362200"/>
            <a:ext cx="2133600" cy="1445514"/>
          </a:xfrm>
          <a:prstGeom prst="rect">
            <a:avLst/>
          </a:prstGeom>
        </p:spPr>
      </p:pic>
      <p:pic>
        <p:nvPicPr>
          <p:cNvPr id="6" name="Picture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562598" y="2362200"/>
            <a:ext cx="2438402" cy="1445514"/>
          </a:xfrm>
          <a:prstGeom prst="rect">
            <a:avLst/>
          </a:prstGeom>
        </p:spPr>
      </p:pic>
      <p:sp>
        <p:nvSpPr>
          <p:cNvPr id="7" name="Rectangle 6"/>
          <p:cNvSpPr/>
          <p:nvPr/>
        </p:nvSpPr>
        <p:spPr>
          <a:xfrm>
            <a:off x="3238499" y="4567958"/>
            <a:ext cx="2667000" cy="918442"/>
          </a:xfrm>
          <a:prstGeom prst="rect">
            <a:avLst/>
          </a:prstGeom>
          <a:solidFill>
            <a:srgbClr val="0070C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harsh" dir="t"/>
            </a:scene3d>
            <a:sp3d extrusionH="57150" prstMaterial="matte">
              <a:bevelT w="63500" h="12700" prst="angle"/>
              <a:contourClr>
                <a:schemeClr val="bg1">
                  <a:lumMod val="65000"/>
                </a:schemeClr>
              </a:contourClr>
            </a:sp3d>
          </a:bodyPr>
          <a:lstStyle/>
          <a:p>
            <a:pPr algn="ctr"/>
            <a:r>
              <a:rPr lang="en-US" sz="3600" b="1" dirty="0" err="1" smtClean="0">
                <a:ln/>
                <a:solidFill>
                  <a:schemeClr val="bg1"/>
                </a:solidFill>
              </a:rPr>
              <a:t>Serendip</a:t>
            </a:r>
            <a:endParaRPr lang="en-US" sz="3600" b="1" dirty="0">
              <a:ln/>
              <a:solidFill>
                <a:schemeClr val="bg1"/>
              </a:solidFill>
            </a:endParaRPr>
          </a:p>
        </p:txBody>
      </p:sp>
      <p:sp>
        <p:nvSpPr>
          <p:cNvPr id="8" name="Rectangle 7"/>
          <p:cNvSpPr/>
          <p:nvPr/>
        </p:nvSpPr>
        <p:spPr>
          <a:xfrm>
            <a:off x="6079006" y="4074679"/>
            <a:ext cx="2133600" cy="1905000"/>
          </a:xfrm>
          <a:prstGeom prst="rect">
            <a:avLst/>
          </a:prstGeom>
          <a:solidFill>
            <a:srgbClr val="92D05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harsh" dir="t"/>
            </a:scene3d>
            <a:sp3d extrusionH="57150" prstMaterial="matte">
              <a:bevelT w="63500" h="12700" prst="angle"/>
              <a:contourClr>
                <a:schemeClr val="bg1">
                  <a:lumMod val="65000"/>
                </a:schemeClr>
              </a:contourClr>
            </a:sp3d>
          </a:bodyPr>
          <a:lstStyle/>
          <a:p>
            <a:pPr algn="ctr"/>
            <a:r>
              <a:rPr lang="en-US" sz="3600" b="1" dirty="0" smtClean="0">
                <a:ln/>
                <a:solidFill>
                  <a:schemeClr val="tx1">
                    <a:lumMod val="95000"/>
                    <a:lumOff val="5000"/>
                  </a:schemeClr>
                </a:solidFill>
              </a:rPr>
              <a:t>Pearl of </a:t>
            </a:r>
            <a:r>
              <a:rPr lang="en-US" sz="3200" b="1" dirty="0" smtClean="0">
                <a:ln/>
                <a:solidFill>
                  <a:schemeClr val="tx1">
                    <a:lumMod val="95000"/>
                    <a:lumOff val="5000"/>
                  </a:schemeClr>
                </a:solidFill>
              </a:rPr>
              <a:t>the</a:t>
            </a:r>
            <a:r>
              <a:rPr lang="en-US" sz="3600" b="1" dirty="0" smtClean="0">
                <a:ln/>
                <a:solidFill>
                  <a:schemeClr val="tx1">
                    <a:lumMod val="95000"/>
                    <a:lumOff val="5000"/>
                  </a:schemeClr>
                </a:solidFill>
              </a:rPr>
              <a:t> Indian Ocean</a:t>
            </a:r>
            <a:endParaRPr lang="en-US" sz="3600" b="1" dirty="0">
              <a:ln/>
              <a:solidFill>
                <a:schemeClr val="tx1">
                  <a:lumMod val="95000"/>
                  <a:lumOff val="5000"/>
                </a:schemeClr>
              </a:solidFill>
            </a:endParaRPr>
          </a:p>
        </p:txBody>
      </p:sp>
      <p:sp>
        <p:nvSpPr>
          <p:cNvPr id="9" name="Rectangle 8"/>
          <p:cNvSpPr/>
          <p:nvPr/>
        </p:nvSpPr>
        <p:spPr>
          <a:xfrm>
            <a:off x="1196788" y="4074679"/>
            <a:ext cx="1828800" cy="1905000"/>
          </a:xfrm>
          <a:prstGeom prst="rect">
            <a:avLst/>
          </a:prstGeom>
          <a:solidFill>
            <a:srgbClr val="92D05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harsh" dir="t"/>
            </a:scene3d>
            <a:sp3d extrusionH="57150" prstMaterial="matte">
              <a:bevelT w="63500" h="12700" prst="angle"/>
              <a:contourClr>
                <a:schemeClr val="bg1">
                  <a:lumMod val="65000"/>
                </a:schemeClr>
              </a:contourClr>
            </a:sp3d>
          </a:bodyPr>
          <a:lstStyle/>
          <a:p>
            <a:pPr algn="ctr"/>
            <a:r>
              <a:rPr lang="en-US" sz="3200" b="1" dirty="0" smtClean="0">
                <a:ln/>
                <a:solidFill>
                  <a:schemeClr val="tx1">
                    <a:lumMod val="95000"/>
                    <a:lumOff val="5000"/>
                  </a:schemeClr>
                </a:solidFill>
              </a:rPr>
              <a:t>Teardrop of India</a:t>
            </a:r>
            <a:endParaRPr lang="en-US" sz="3200" b="1" dirty="0">
              <a:ln/>
              <a:solidFill>
                <a:schemeClr val="tx1">
                  <a:lumMod val="95000"/>
                  <a:lumOff val="5000"/>
                </a:schemeClr>
              </a:solidFill>
            </a:endParaRPr>
          </a:p>
        </p:txBody>
      </p:sp>
      <p:sp>
        <p:nvSpPr>
          <p:cNvPr id="10" name="Rectangle 9"/>
          <p:cNvSpPr/>
          <p:nvPr/>
        </p:nvSpPr>
        <p:spPr>
          <a:xfrm>
            <a:off x="76200" y="76200"/>
            <a:ext cx="8991601" cy="6705600"/>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46498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par>
                          <p:cTn id="8" fill="hold">
                            <p:stCondLst>
                              <p:cond delay="500"/>
                            </p:stCondLst>
                            <p:childTnLst>
                              <p:par>
                                <p:cTn id="9" presetID="21" presetClass="entr" presetSubtype="3"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heel(3)">
                                      <p:cBhvr>
                                        <p:cTn id="11" dur="2000"/>
                                        <p:tgtEl>
                                          <p:spTgt spid="4"/>
                                        </p:tgtEl>
                                      </p:cBhvr>
                                    </p:animEffect>
                                  </p:childTnLst>
                                </p:cTn>
                              </p:par>
                              <p:par>
                                <p:cTn id="12" presetID="21" presetClass="entr" presetSubtype="3" fill="hold" nodeType="with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heel(3)">
                                      <p:cBhvr>
                                        <p:cTn id="14" dur="2000"/>
                                        <p:tgtEl>
                                          <p:spTgt spid="6"/>
                                        </p:tgtEl>
                                      </p:cBhvr>
                                    </p:animEffect>
                                  </p:childTnLst>
                                </p:cTn>
                              </p:par>
                              <p:par>
                                <p:cTn id="15" presetID="21" presetClass="entr" presetSubtype="3"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heel(3)">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3"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additive="base">
                                        <p:cTn id="22" dur="500" fill="hold"/>
                                        <p:tgtEl>
                                          <p:spTgt spid="9"/>
                                        </p:tgtEl>
                                        <p:attrNameLst>
                                          <p:attrName>ppt_x</p:attrName>
                                        </p:attrNameLst>
                                      </p:cBhvr>
                                      <p:tavLst>
                                        <p:tav tm="0">
                                          <p:val>
                                            <p:strVal val="1+#ppt_w/2"/>
                                          </p:val>
                                        </p:tav>
                                        <p:tav tm="100000">
                                          <p:val>
                                            <p:strVal val="#ppt_x"/>
                                          </p:val>
                                        </p:tav>
                                      </p:tavLst>
                                    </p:anim>
                                    <p:anim calcmode="lin" valueType="num">
                                      <p:cBhvr additive="base">
                                        <p:cTn id="23" dur="500" fill="hold"/>
                                        <p:tgtEl>
                                          <p:spTgt spid="9"/>
                                        </p:tgtEl>
                                        <p:attrNameLst>
                                          <p:attrName>ppt_y</p:attrName>
                                        </p:attrNameLst>
                                      </p:cBhvr>
                                      <p:tavLst>
                                        <p:tav tm="0">
                                          <p:val>
                                            <p:strVal val="0-#ppt_h/2"/>
                                          </p:val>
                                        </p:tav>
                                        <p:tav tm="100000">
                                          <p:val>
                                            <p:strVal val="#ppt_y"/>
                                          </p:val>
                                        </p:tav>
                                      </p:tavLst>
                                    </p:anim>
                                  </p:childTnLst>
                                </p:cTn>
                              </p:par>
                            </p:childTnLst>
                          </p:cTn>
                        </p:par>
                        <p:par>
                          <p:cTn id="24" fill="hold">
                            <p:stCondLst>
                              <p:cond delay="500"/>
                            </p:stCondLst>
                            <p:childTnLst>
                              <p:par>
                                <p:cTn id="25" presetID="2" presetClass="entr" presetSubtype="9" fill="hold" grpId="0" nodeType="after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fill="hold"/>
                                        <p:tgtEl>
                                          <p:spTgt spid="8"/>
                                        </p:tgtEl>
                                        <p:attrNameLst>
                                          <p:attrName>ppt_x</p:attrName>
                                        </p:attrNameLst>
                                      </p:cBhvr>
                                      <p:tavLst>
                                        <p:tav tm="0">
                                          <p:val>
                                            <p:strVal val="0-#ppt_w/2"/>
                                          </p:val>
                                        </p:tav>
                                        <p:tav tm="100000">
                                          <p:val>
                                            <p:strVal val="#ppt_x"/>
                                          </p:val>
                                        </p:tav>
                                      </p:tavLst>
                                    </p:anim>
                                    <p:anim calcmode="lin" valueType="num">
                                      <p:cBhvr additive="base">
                                        <p:cTn id="28" dur="500" fill="hold"/>
                                        <p:tgtEl>
                                          <p:spTgt spid="8"/>
                                        </p:tgtEl>
                                        <p:attrNameLst>
                                          <p:attrName>ppt_y</p:attrName>
                                        </p:attrNameLst>
                                      </p:cBhvr>
                                      <p:tavLst>
                                        <p:tav tm="0">
                                          <p:val>
                                            <p:strVal val="0-#ppt_h/2"/>
                                          </p:val>
                                        </p:tav>
                                        <p:tav tm="100000">
                                          <p:val>
                                            <p:strVal val="#ppt_y"/>
                                          </p:val>
                                        </p:tav>
                                      </p:tavLst>
                                    </p:anim>
                                  </p:childTnLst>
                                </p:cTn>
                              </p:par>
                            </p:childTnLst>
                          </p:cTn>
                        </p:par>
                        <p:par>
                          <p:cTn id="29" fill="hold">
                            <p:stCondLst>
                              <p:cond delay="1000"/>
                            </p:stCondLst>
                            <p:childTnLst>
                              <p:par>
                                <p:cTn id="30" presetID="53" presetClass="entr" presetSubtype="16" fill="hold" grpId="0" nodeType="afterEffect">
                                  <p:stCondLst>
                                    <p:cond delay="0"/>
                                  </p:stCondLst>
                                  <p:childTnLst>
                                    <p:set>
                                      <p:cBhvr>
                                        <p:cTn id="31" dur="1" fill="hold">
                                          <p:stCondLst>
                                            <p:cond delay="0"/>
                                          </p:stCondLst>
                                        </p:cTn>
                                        <p:tgtEl>
                                          <p:spTgt spid="7"/>
                                        </p:tgtEl>
                                        <p:attrNameLst>
                                          <p:attrName>style.visibility</p:attrName>
                                        </p:attrNameLst>
                                      </p:cBhvr>
                                      <p:to>
                                        <p:strVal val="visible"/>
                                      </p:to>
                                    </p:set>
                                    <p:anim calcmode="lin" valueType="num">
                                      <p:cBhvr>
                                        <p:cTn id="32" dur="500" fill="hold"/>
                                        <p:tgtEl>
                                          <p:spTgt spid="7"/>
                                        </p:tgtEl>
                                        <p:attrNameLst>
                                          <p:attrName>ppt_w</p:attrName>
                                        </p:attrNameLst>
                                      </p:cBhvr>
                                      <p:tavLst>
                                        <p:tav tm="0">
                                          <p:val>
                                            <p:fltVal val="0"/>
                                          </p:val>
                                        </p:tav>
                                        <p:tav tm="100000">
                                          <p:val>
                                            <p:strVal val="#ppt_w"/>
                                          </p:val>
                                        </p:tav>
                                      </p:tavLst>
                                    </p:anim>
                                    <p:anim calcmode="lin" valueType="num">
                                      <p:cBhvr>
                                        <p:cTn id="33" dur="500" fill="hold"/>
                                        <p:tgtEl>
                                          <p:spTgt spid="7"/>
                                        </p:tgtEl>
                                        <p:attrNameLst>
                                          <p:attrName>ppt_h</p:attrName>
                                        </p:attrNameLst>
                                      </p:cBhvr>
                                      <p:tavLst>
                                        <p:tav tm="0">
                                          <p:val>
                                            <p:fltVal val="0"/>
                                          </p:val>
                                        </p:tav>
                                        <p:tav tm="100000">
                                          <p:val>
                                            <p:strVal val="#ppt_h"/>
                                          </p:val>
                                        </p:tav>
                                      </p:tavLst>
                                    </p:anim>
                                    <p:animEffect transition="in" filter="fade">
                                      <p:cBhvr>
                                        <p:cTn id="3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P spid="8" grpId="0" animBg="1"/>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7831" y="-27732"/>
            <a:ext cx="9199661" cy="6913463"/>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95459" y="1333499"/>
            <a:ext cx="2971800" cy="4952998"/>
          </a:xfrm>
          <a:prstGeom prst="rect">
            <a:avLst/>
          </a:prstGeom>
        </p:spPr>
      </p:pic>
      <p:sp>
        <p:nvSpPr>
          <p:cNvPr id="4" name="TextBox 3"/>
          <p:cNvSpPr txBox="1"/>
          <p:nvPr/>
        </p:nvSpPr>
        <p:spPr>
          <a:xfrm>
            <a:off x="2449194" y="532849"/>
            <a:ext cx="4245610" cy="584775"/>
          </a:xfrm>
          <a:prstGeom prst="rect">
            <a:avLst/>
          </a:prstGeom>
          <a:solidFill>
            <a:schemeClr val="accent4">
              <a:lumMod val="40000"/>
              <a:lumOff val="60000"/>
            </a:schemeClr>
          </a:solidFill>
          <a:ln w="3175">
            <a:solidFill>
              <a:schemeClr val="tx1"/>
            </a:solidFill>
          </a:ln>
        </p:spPr>
        <p:txBody>
          <a:bodyPr wrap="square" rtlCol="0">
            <a:spAutoFit/>
          </a:bodyPr>
          <a:lstStyle/>
          <a:p>
            <a:pPr algn="ctr"/>
            <a:r>
              <a:rPr lang="en-US" sz="3200" b="1" dirty="0"/>
              <a:t>L</a:t>
            </a:r>
            <a:r>
              <a:rPr lang="en-US" sz="3200" b="1" dirty="0" smtClean="0"/>
              <a:t>and area of Sri Lanka.</a:t>
            </a:r>
            <a:endParaRPr lang="en-US" sz="3200" b="1" dirty="0"/>
          </a:p>
        </p:txBody>
      </p:sp>
      <p:sp>
        <p:nvSpPr>
          <p:cNvPr id="5" name="Down Arrow 4"/>
          <p:cNvSpPr/>
          <p:nvPr/>
        </p:nvSpPr>
        <p:spPr>
          <a:xfrm>
            <a:off x="4298696" y="1524000"/>
            <a:ext cx="45719" cy="4067829"/>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3733800" y="3984724"/>
            <a:ext cx="2222246" cy="45719"/>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609600" y="1676400"/>
            <a:ext cx="1981200" cy="2308324"/>
          </a:xfrm>
          <a:prstGeom prst="rect">
            <a:avLst/>
          </a:prstGeom>
          <a:noFill/>
        </p:spPr>
        <p:txBody>
          <a:bodyPr wrap="square" rtlCol="0">
            <a:spAutoFit/>
          </a:bodyPr>
          <a:lstStyle/>
          <a:p>
            <a:r>
              <a:rPr lang="en-US" sz="2400" b="1" dirty="0" smtClean="0"/>
              <a:t>Sri Lanka measures about 415 </a:t>
            </a:r>
            <a:r>
              <a:rPr lang="en-US" sz="2400" b="1" dirty="0" err="1" smtClean="0"/>
              <a:t>kilometres</a:t>
            </a:r>
            <a:r>
              <a:rPr lang="en-US" sz="2400" b="1" dirty="0" smtClean="0"/>
              <a:t> from north to south.</a:t>
            </a:r>
            <a:endParaRPr lang="en-US" sz="2400" b="1" dirty="0"/>
          </a:p>
        </p:txBody>
      </p:sp>
      <p:sp>
        <p:nvSpPr>
          <p:cNvPr id="8" name="TextBox 7"/>
          <p:cNvSpPr txBox="1"/>
          <p:nvPr/>
        </p:nvSpPr>
        <p:spPr>
          <a:xfrm>
            <a:off x="6400800" y="3276600"/>
            <a:ext cx="2362200" cy="2677656"/>
          </a:xfrm>
          <a:prstGeom prst="rect">
            <a:avLst/>
          </a:prstGeom>
          <a:noFill/>
        </p:spPr>
        <p:txBody>
          <a:bodyPr wrap="square" rtlCol="0">
            <a:spAutoFit/>
          </a:bodyPr>
          <a:lstStyle/>
          <a:p>
            <a:r>
              <a:rPr lang="en-US" sz="2400" b="1" dirty="0" smtClean="0"/>
              <a:t>22o </a:t>
            </a:r>
            <a:r>
              <a:rPr lang="en-US" sz="2400" b="1" dirty="0" err="1" smtClean="0"/>
              <a:t>kilometres</a:t>
            </a:r>
            <a:r>
              <a:rPr lang="en-US" sz="2400" b="1" dirty="0" smtClean="0"/>
              <a:t> from east to west and total land area of about 65,600 square </a:t>
            </a:r>
            <a:r>
              <a:rPr lang="en-US" sz="2400" b="1" dirty="0" err="1" smtClean="0"/>
              <a:t>kilometres</a:t>
            </a:r>
            <a:r>
              <a:rPr lang="en-US" sz="2400" b="1" dirty="0" smtClean="0"/>
              <a:t>.</a:t>
            </a:r>
            <a:endParaRPr lang="en-US" sz="2400" b="1" dirty="0"/>
          </a:p>
        </p:txBody>
      </p:sp>
      <p:sp>
        <p:nvSpPr>
          <p:cNvPr id="15" name="Rectangle 14"/>
          <p:cNvSpPr/>
          <p:nvPr/>
        </p:nvSpPr>
        <p:spPr>
          <a:xfrm>
            <a:off x="76200" y="76200"/>
            <a:ext cx="8991601" cy="6705600"/>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52751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left)">
                                      <p:cBhvr>
                                        <p:cTn id="19" dur="500"/>
                                        <p:tgtEl>
                                          <p:spTgt spid="7"/>
                                        </p:tgtEl>
                                      </p:cBhvr>
                                    </p:animEffect>
                                  </p:childTnLst>
                                </p:cTn>
                              </p:par>
                              <p:par>
                                <p:cTn id="20" presetID="22" presetClass="entr" presetSubtype="1" repeatCount="3000" fill="hold" grpId="0" nodeType="with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up)">
                                      <p:cBhvr>
                                        <p:cTn id="22" dur="10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repeatCount="300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left)">
                                      <p:cBhvr>
                                        <p:cTn id="27" dur="1000"/>
                                        <p:tgtEl>
                                          <p:spTgt spid="6"/>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wipe(left)">
                                      <p:cBhvr>
                                        <p:cTn id="3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371600" y="5029200"/>
            <a:ext cx="6381750" cy="46166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txBody>
          <a:bodyPr wrap="square" rtlCol="0">
            <a:spAutoFit/>
          </a:bodyPr>
          <a:lstStyle/>
          <a:p>
            <a:pPr algn="ctr"/>
            <a:r>
              <a:rPr lang="en-US" sz="2400" b="1" dirty="0" smtClean="0"/>
              <a:t>There are about 20 million people in Sri Lanka.</a:t>
            </a:r>
            <a:endParaRPr lang="en-US" sz="2400" b="1" dirty="0"/>
          </a:p>
        </p:txBody>
      </p:sp>
      <p:pic>
        <p:nvPicPr>
          <p:cNvPr id="2" name="Picture 1"/>
          <p:cNvPicPr>
            <a:picLocks noChangeAspect="1"/>
          </p:cNvPicPr>
          <p:nvPr/>
        </p:nvPicPr>
        <p:blipFill>
          <a:blip r:embed="rId2"/>
          <a:stretch>
            <a:fillRect/>
          </a:stretch>
        </p:blipFill>
        <p:spPr>
          <a:xfrm>
            <a:off x="-61758" y="-17585"/>
            <a:ext cx="9205758" cy="6919560"/>
          </a:xfrm>
          <a:prstGeom prst="rect">
            <a:avLst/>
          </a:prstGeom>
        </p:spPr>
      </p:pic>
      <p:sp>
        <p:nvSpPr>
          <p:cNvPr id="3" name="TextBox 2"/>
          <p:cNvSpPr txBox="1"/>
          <p:nvPr/>
        </p:nvSpPr>
        <p:spPr>
          <a:xfrm>
            <a:off x="2209800" y="381000"/>
            <a:ext cx="5105400" cy="584775"/>
          </a:xfrm>
          <a:prstGeom prst="rect">
            <a:avLst/>
          </a:prstGeom>
          <a:noFill/>
        </p:spPr>
        <p:txBody>
          <a:bodyPr wrap="square" rtlCol="0">
            <a:spAutoFit/>
          </a:bodyPr>
          <a:lstStyle/>
          <a:p>
            <a:pPr algn="ctr"/>
            <a:r>
              <a:rPr lang="en-US" sz="3200" b="1" dirty="0" smtClean="0"/>
              <a:t>Population of Sri Lanka.</a:t>
            </a:r>
            <a:endParaRPr lang="en-US" sz="3200" b="1"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44171" y="2525252"/>
            <a:ext cx="3200400" cy="2120265"/>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44571" y="2525252"/>
            <a:ext cx="3181350" cy="2120265"/>
          </a:xfrm>
          <a:prstGeom prst="rect">
            <a:avLst/>
          </a:prstGeom>
        </p:spPr>
      </p:pic>
      <p:sp>
        <p:nvSpPr>
          <p:cNvPr id="7" name="TextBox 6"/>
          <p:cNvSpPr txBox="1"/>
          <p:nvPr/>
        </p:nvSpPr>
        <p:spPr>
          <a:xfrm>
            <a:off x="1553136" y="1310976"/>
            <a:ext cx="6400800" cy="83099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2400" b="1" dirty="0" smtClean="0"/>
              <a:t>Talk your partner: What do you know about       Sri Lankan population?</a:t>
            </a:r>
            <a:endParaRPr lang="en-US" sz="2400" b="1" dirty="0"/>
          </a:p>
        </p:txBody>
      </p:sp>
      <p:sp>
        <p:nvSpPr>
          <p:cNvPr id="19" name="Rectangle 18"/>
          <p:cNvSpPr/>
          <p:nvPr/>
        </p:nvSpPr>
        <p:spPr>
          <a:xfrm>
            <a:off x="76200" y="76200"/>
            <a:ext cx="8991601" cy="6705600"/>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75075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500" fill="hold"/>
                                        <p:tgtEl>
                                          <p:spTgt spid="8"/>
                                        </p:tgtEl>
                                        <p:attrNameLst>
                                          <p:attrName>ppt_w</p:attrName>
                                        </p:attrNameLst>
                                      </p:cBhvr>
                                      <p:tavLst>
                                        <p:tav tm="0">
                                          <p:val>
                                            <p:fltVal val="0"/>
                                          </p:val>
                                        </p:tav>
                                        <p:tav tm="100000">
                                          <p:val>
                                            <p:strVal val="#ppt_w"/>
                                          </p:val>
                                        </p:tav>
                                      </p:tavLst>
                                    </p:anim>
                                    <p:anim calcmode="lin" valueType="num">
                                      <p:cBhvr>
                                        <p:cTn id="18" dur="500" fill="hold"/>
                                        <p:tgtEl>
                                          <p:spTgt spid="8"/>
                                        </p:tgtEl>
                                        <p:attrNameLst>
                                          <p:attrName>ppt_h</p:attrName>
                                        </p:attrNameLst>
                                      </p:cBhvr>
                                      <p:tavLst>
                                        <p:tav tm="0">
                                          <p:val>
                                            <p:fltVal val="0"/>
                                          </p:val>
                                        </p:tav>
                                        <p:tav tm="100000">
                                          <p:val>
                                            <p:strVal val="#ppt_h"/>
                                          </p:val>
                                        </p:tav>
                                      </p:tavLst>
                                    </p:anim>
                                    <p:animEffect transition="in" filter="fade">
                                      <p:cBhvr>
                                        <p:cTn id="19" dur="500"/>
                                        <p:tgtEl>
                                          <p:spTgt spid="8"/>
                                        </p:tgtEl>
                                      </p:cBhvr>
                                    </p:animEffect>
                                  </p:childTnLst>
                                </p:cTn>
                              </p:par>
                            </p:childTnLst>
                          </p:cTn>
                        </p:par>
                        <p:par>
                          <p:cTn id="20" fill="hold">
                            <p:stCondLst>
                              <p:cond delay="500"/>
                            </p:stCondLst>
                            <p:childTnLst>
                              <p:par>
                                <p:cTn id="21" presetID="22" presetClass="entr" presetSubtype="2" fill="hold" nodeType="after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wipe(right)">
                                      <p:cBhvr>
                                        <p:cTn id="23" dur="500"/>
                                        <p:tgtEl>
                                          <p:spTgt spid="5"/>
                                        </p:tgtEl>
                                      </p:cBhvr>
                                    </p:animEffect>
                                  </p:childTnLst>
                                </p:cTn>
                              </p:par>
                              <p:par>
                                <p:cTn id="24" presetID="22" presetClass="entr" presetSubtype="8" fill="hold" nodeType="with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wipe(left)">
                                      <p:cBhvr>
                                        <p:cTn id="2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3" grpId="0"/>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62200" y="322174"/>
            <a:ext cx="4730002" cy="461665"/>
          </a:xfrm>
          <a:prstGeom prst="rect">
            <a:avLst/>
          </a:prstGeom>
          <a:blipFill>
            <a:blip r:embed="rId2"/>
            <a:tile tx="0" ty="0" sx="100000" sy="100000" flip="none" algn="tl"/>
          </a:blipFill>
          <a:ln w="3175">
            <a:solidFill>
              <a:schemeClr val="tx1"/>
            </a:solidFill>
          </a:ln>
        </p:spPr>
        <p:txBody>
          <a:bodyPr wrap="square" rtlCol="0">
            <a:spAutoFit/>
          </a:bodyPr>
          <a:lstStyle/>
          <a:p>
            <a:pPr algn="ctr"/>
            <a:r>
              <a:rPr lang="en-US" sz="2400" b="1" dirty="0" smtClean="0"/>
              <a:t>Ethnic groups in Sri Lanka</a:t>
            </a:r>
            <a:endParaRPr lang="en-US" sz="2400" b="1"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73629" y="1069064"/>
            <a:ext cx="2859742" cy="1795039"/>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13366" y="1069064"/>
            <a:ext cx="2551404" cy="1797036"/>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509430" y="3348383"/>
            <a:ext cx="2859742" cy="2175144"/>
          </a:xfrm>
          <a:prstGeom prst="rect">
            <a:avLst/>
          </a:prstGeom>
        </p:spPr>
      </p:pic>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913366" y="3365373"/>
            <a:ext cx="2551404" cy="2184108"/>
          </a:xfrm>
          <a:prstGeom prst="rect">
            <a:avLst/>
          </a:prstGeom>
        </p:spPr>
      </p:pic>
      <p:sp>
        <p:nvSpPr>
          <p:cNvPr id="8" name="TextBox 7"/>
          <p:cNvSpPr txBox="1"/>
          <p:nvPr/>
        </p:nvSpPr>
        <p:spPr>
          <a:xfrm>
            <a:off x="1486460" y="2842929"/>
            <a:ext cx="3276600" cy="400110"/>
          </a:xfrm>
          <a:prstGeom prst="rect">
            <a:avLst/>
          </a:prstGeom>
          <a:noFill/>
        </p:spPr>
        <p:txBody>
          <a:bodyPr wrap="square" rtlCol="0">
            <a:spAutoFit/>
          </a:bodyPr>
          <a:lstStyle/>
          <a:p>
            <a:r>
              <a:rPr lang="en-US" sz="2000" b="1" dirty="0" smtClean="0"/>
              <a:t>Sri Lankan Moors or Muslims</a:t>
            </a:r>
            <a:endParaRPr lang="en-US" sz="2000" b="1" dirty="0"/>
          </a:p>
        </p:txBody>
      </p:sp>
      <p:sp>
        <p:nvSpPr>
          <p:cNvPr id="9" name="TextBox 8"/>
          <p:cNvSpPr txBox="1"/>
          <p:nvPr/>
        </p:nvSpPr>
        <p:spPr>
          <a:xfrm>
            <a:off x="1757201" y="5534883"/>
            <a:ext cx="2391335" cy="400110"/>
          </a:xfrm>
          <a:prstGeom prst="rect">
            <a:avLst/>
          </a:prstGeom>
          <a:noFill/>
        </p:spPr>
        <p:txBody>
          <a:bodyPr wrap="square" rtlCol="0">
            <a:spAutoFit/>
          </a:bodyPr>
          <a:lstStyle/>
          <a:p>
            <a:pPr algn="ctr"/>
            <a:r>
              <a:rPr lang="en-US" sz="2000" b="1" dirty="0" smtClean="0"/>
              <a:t>Sri Lankan Tamils</a:t>
            </a:r>
            <a:endParaRPr lang="en-US" sz="2000" b="1" dirty="0"/>
          </a:p>
        </p:txBody>
      </p:sp>
      <p:sp>
        <p:nvSpPr>
          <p:cNvPr id="10" name="TextBox 9"/>
          <p:cNvSpPr txBox="1"/>
          <p:nvPr/>
        </p:nvSpPr>
        <p:spPr>
          <a:xfrm>
            <a:off x="5143883" y="2864103"/>
            <a:ext cx="2090369" cy="400110"/>
          </a:xfrm>
          <a:prstGeom prst="rect">
            <a:avLst/>
          </a:prstGeom>
          <a:noFill/>
        </p:spPr>
        <p:txBody>
          <a:bodyPr wrap="square" rtlCol="0">
            <a:spAutoFit/>
          </a:bodyPr>
          <a:lstStyle/>
          <a:p>
            <a:pPr algn="ctr"/>
            <a:r>
              <a:rPr lang="en-US" sz="2000" b="1" dirty="0" smtClean="0"/>
              <a:t>Sinhalese</a:t>
            </a:r>
            <a:endParaRPr lang="en-US" sz="2000" b="1" dirty="0"/>
          </a:p>
        </p:txBody>
      </p:sp>
      <p:sp>
        <p:nvSpPr>
          <p:cNvPr id="11" name="TextBox 10"/>
          <p:cNvSpPr txBox="1"/>
          <p:nvPr/>
        </p:nvSpPr>
        <p:spPr>
          <a:xfrm>
            <a:off x="4969868" y="5523527"/>
            <a:ext cx="2438400" cy="400110"/>
          </a:xfrm>
          <a:prstGeom prst="rect">
            <a:avLst/>
          </a:prstGeom>
          <a:noFill/>
        </p:spPr>
        <p:txBody>
          <a:bodyPr wrap="square" rtlCol="0">
            <a:spAutoFit/>
          </a:bodyPr>
          <a:lstStyle/>
          <a:p>
            <a:pPr algn="ctr"/>
            <a:r>
              <a:rPr lang="en-US" sz="2000" b="1" dirty="0" smtClean="0"/>
              <a:t>Indian Tamils</a:t>
            </a:r>
            <a:endParaRPr lang="en-US" sz="2000" b="1" dirty="0"/>
          </a:p>
        </p:txBody>
      </p:sp>
      <p:sp>
        <p:nvSpPr>
          <p:cNvPr id="12" name="TextBox 11"/>
          <p:cNvSpPr txBox="1"/>
          <p:nvPr/>
        </p:nvSpPr>
        <p:spPr>
          <a:xfrm>
            <a:off x="838200" y="5902463"/>
            <a:ext cx="7391400" cy="830997"/>
          </a:xfrm>
          <a:prstGeom prst="rect">
            <a:avLst/>
          </a:prstGeom>
          <a:blipFill>
            <a:blip r:embed="rId2"/>
            <a:tile tx="0" ty="0" sx="100000" sy="100000" flip="none" algn="tl"/>
          </a:blipFill>
          <a:ln w="3175">
            <a:solidFill>
              <a:schemeClr val="tx1"/>
            </a:solidFill>
          </a:ln>
        </p:spPr>
        <p:txBody>
          <a:bodyPr wrap="square" rtlCol="0">
            <a:spAutoFit/>
          </a:bodyPr>
          <a:lstStyle/>
          <a:p>
            <a:pPr algn="ctr"/>
            <a:r>
              <a:rPr lang="en-US" sz="2400" b="1" dirty="0" smtClean="0"/>
              <a:t>Look at the pictures of ethnic groups of Sri Lanka and guess what are their names?</a:t>
            </a:r>
            <a:endParaRPr lang="en-US" sz="2400" b="1" dirty="0"/>
          </a:p>
        </p:txBody>
      </p:sp>
    </p:spTree>
    <p:extLst>
      <p:ext uri="{BB962C8B-B14F-4D97-AF65-F5344CB8AC3E}">
        <p14:creationId xmlns:p14="http://schemas.microsoft.com/office/powerpoint/2010/main" val="3102095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childTnLst>
                                </p:cTn>
                              </p:par>
                              <p:par>
                                <p:cTn id="9" presetID="2" presetClass="entr" presetSubtype="3"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0-#ppt_h/2"/>
                                          </p:val>
                                        </p:tav>
                                        <p:tav tm="100000">
                                          <p:val>
                                            <p:strVal val="#ppt_y"/>
                                          </p:val>
                                        </p:tav>
                                      </p:tavLst>
                                    </p:anim>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ipe(left)">
                                      <p:cBhvr>
                                        <p:cTn id="16" dur="500"/>
                                        <p:tgtEl>
                                          <p:spTgt spid="4"/>
                                        </p:tgtEl>
                                      </p:cBhvr>
                                    </p:animEffect>
                                  </p:childTnLst>
                                </p:cTn>
                              </p:par>
                            </p:childTnLst>
                          </p:cTn>
                        </p:par>
                        <p:par>
                          <p:cTn id="17" fill="hold">
                            <p:stCondLst>
                              <p:cond delay="1000"/>
                            </p:stCondLst>
                            <p:childTnLst>
                              <p:par>
                                <p:cTn id="18" presetID="22" presetClass="entr" presetSubtype="8" fill="hold" nodeType="after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wipe(left)">
                                      <p:cBhvr>
                                        <p:cTn id="20" dur="500"/>
                                        <p:tgtEl>
                                          <p:spTgt spid="5"/>
                                        </p:tgtEl>
                                      </p:cBhvr>
                                    </p:animEffect>
                                  </p:childTnLst>
                                </p:cTn>
                              </p:par>
                            </p:childTnLst>
                          </p:cTn>
                        </p:par>
                        <p:par>
                          <p:cTn id="21" fill="hold">
                            <p:stCondLst>
                              <p:cond delay="1500"/>
                            </p:stCondLst>
                            <p:childTnLst>
                              <p:par>
                                <p:cTn id="22" presetID="22" presetClass="entr" presetSubtype="8" fill="hold" nodeType="after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ipe(left)">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wipe(left)">
                                      <p:cBhvr>
                                        <p:cTn id="29" dur="500"/>
                                        <p:tgtEl>
                                          <p:spTgt spid="12"/>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wipe(left)">
                                      <p:cBhvr>
                                        <p:cTn id="34" dur="500"/>
                                        <p:tgtEl>
                                          <p:spTgt spid="8"/>
                                        </p:tgtEl>
                                      </p:cBhvr>
                                    </p:animEffect>
                                  </p:childTnLst>
                                </p:cTn>
                              </p:par>
                            </p:childTnLst>
                          </p:cTn>
                        </p:par>
                        <p:par>
                          <p:cTn id="35" fill="hold">
                            <p:stCondLst>
                              <p:cond delay="500"/>
                            </p:stCondLst>
                            <p:childTnLst>
                              <p:par>
                                <p:cTn id="36" presetID="22" presetClass="entr" presetSubtype="8" fill="hold" grpId="0" nodeType="after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wipe(left)">
                                      <p:cBhvr>
                                        <p:cTn id="38" dur="500"/>
                                        <p:tgtEl>
                                          <p:spTgt spid="10"/>
                                        </p:tgtEl>
                                      </p:cBhvr>
                                    </p:animEffect>
                                  </p:childTnLst>
                                </p:cTn>
                              </p:par>
                            </p:childTnLst>
                          </p:cTn>
                        </p:par>
                        <p:par>
                          <p:cTn id="39" fill="hold">
                            <p:stCondLst>
                              <p:cond delay="1000"/>
                            </p:stCondLst>
                            <p:childTnLst>
                              <p:par>
                                <p:cTn id="40" presetID="22" presetClass="entr" presetSubtype="8" fill="hold" grpId="0" nodeType="after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wipe(left)">
                                      <p:cBhvr>
                                        <p:cTn id="42" dur="500"/>
                                        <p:tgtEl>
                                          <p:spTgt spid="9"/>
                                        </p:tgtEl>
                                      </p:cBhvr>
                                    </p:animEffect>
                                  </p:childTnLst>
                                </p:cTn>
                              </p:par>
                            </p:childTnLst>
                          </p:cTn>
                        </p:par>
                        <p:par>
                          <p:cTn id="43" fill="hold">
                            <p:stCondLst>
                              <p:cond delay="1500"/>
                            </p:stCondLst>
                            <p:childTnLst>
                              <p:par>
                                <p:cTn id="44" presetID="22" presetClass="entr" presetSubtype="8" fill="hold" grpId="0" nodeType="afterEffect">
                                  <p:stCondLst>
                                    <p:cond delay="0"/>
                                  </p:stCondLst>
                                  <p:childTnLst>
                                    <p:set>
                                      <p:cBhvr>
                                        <p:cTn id="45" dur="1" fill="hold">
                                          <p:stCondLst>
                                            <p:cond delay="0"/>
                                          </p:stCondLst>
                                        </p:cTn>
                                        <p:tgtEl>
                                          <p:spTgt spid="11"/>
                                        </p:tgtEl>
                                        <p:attrNameLst>
                                          <p:attrName>style.visibility</p:attrName>
                                        </p:attrNameLst>
                                      </p:cBhvr>
                                      <p:to>
                                        <p:strVal val="visible"/>
                                      </p:to>
                                    </p:set>
                                    <p:animEffect transition="in" filter="wipe(left)">
                                      <p:cBhvr>
                                        <p:cTn id="46" dur="500"/>
                                        <p:tgtEl>
                                          <p:spTgt spid="11"/>
                                        </p:tgtEl>
                                      </p:cBhvr>
                                    </p:animEffect>
                                  </p:childTnLst>
                                </p:cTn>
                              </p:par>
                            </p:childTnLst>
                          </p:cTn>
                        </p:par>
                      </p:childTnLst>
                    </p:cTn>
                  </p:par>
                  <p:par>
                    <p:cTn id="47" fill="hold">
                      <p:stCondLst>
                        <p:cond delay="indefinite"/>
                      </p:stCondLst>
                      <p:childTnLst>
                        <p:par>
                          <p:cTn id="48" fill="hold">
                            <p:stCondLst>
                              <p:cond delay="0"/>
                            </p:stCondLst>
                            <p:childTnLst>
                              <p:par>
                                <p:cTn id="49" presetID="53" presetClass="exit" presetSubtype="32" fill="hold" grpId="1" nodeType="clickEffect">
                                  <p:stCondLst>
                                    <p:cond delay="0"/>
                                  </p:stCondLst>
                                  <p:childTnLst>
                                    <p:anim calcmode="lin" valueType="num">
                                      <p:cBhvr>
                                        <p:cTn id="50" dur="500"/>
                                        <p:tgtEl>
                                          <p:spTgt spid="12"/>
                                        </p:tgtEl>
                                        <p:attrNameLst>
                                          <p:attrName>ppt_w</p:attrName>
                                        </p:attrNameLst>
                                      </p:cBhvr>
                                      <p:tavLst>
                                        <p:tav tm="0">
                                          <p:val>
                                            <p:strVal val="ppt_w"/>
                                          </p:val>
                                        </p:tav>
                                        <p:tav tm="100000">
                                          <p:val>
                                            <p:fltVal val="0"/>
                                          </p:val>
                                        </p:tav>
                                      </p:tavLst>
                                    </p:anim>
                                    <p:anim calcmode="lin" valueType="num">
                                      <p:cBhvr>
                                        <p:cTn id="51" dur="500"/>
                                        <p:tgtEl>
                                          <p:spTgt spid="12"/>
                                        </p:tgtEl>
                                        <p:attrNameLst>
                                          <p:attrName>ppt_h</p:attrName>
                                        </p:attrNameLst>
                                      </p:cBhvr>
                                      <p:tavLst>
                                        <p:tav tm="0">
                                          <p:val>
                                            <p:strVal val="ppt_h"/>
                                          </p:val>
                                        </p:tav>
                                        <p:tav tm="100000">
                                          <p:val>
                                            <p:fltVal val="0"/>
                                          </p:val>
                                        </p:tav>
                                      </p:tavLst>
                                    </p:anim>
                                    <p:animEffect transition="out" filter="fade">
                                      <p:cBhvr>
                                        <p:cTn id="52" dur="500"/>
                                        <p:tgtEl>
                                          <p:spTgt spid="12"/>
                                        </p:tgtEl>
                                      </p:cBhvr>
                                    </p:animEffect>
                                    <p:set>
                                      <p:cBhvr>
                                        <p:cTn id="53"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p:bldP spid="9" grpId="0"/>
      <p:bldP spid="10" grpId="0"/>
      <p:bldP spid="11" grpId="0"/>
      <p:bldP spid="12" grpId="0" animBg="1"/>
      <p:bldP spid="12"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30879" y="-30780"/>
            <a:ext cx="9205758" cy="6919560"/>
          </a:xfrm>
          <a:prstGeom prst="rect">
            <a:avLst/>
          </a:prstGeom>
        </p:spPr>
      </p:pic>
      <p:sp>
        <p:nvSpPr>
          <p:cNvPr id="3" name="TextBox 2"/>
          <p:cNvSpPr txBox="1"/>
          <p:nvPr/>
        </p:nvSpPr>
        <p:spPr>
          <a:xfrm>
            <a:off x="914400" y="364657"/>
            <a:ext cx="7315200" cy="52322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r>
              <a:rPr lang="en-US" sz="2800" b="1" dirty="0" smtClean="0"/>
              <a:t>Look at the picture and guess who are they?</a:t>
            </a:r>
            <a:endParaRPr lang="en-US" sz="2800" b="1" dirty="0"/>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52800" y="1447800"/>
            <a:ext cx="2438400" cy="3886199"/>
          </a:xfrm>
          <a:prstGeom prst="rect">
            <a:avLst/>
          </a:prstGeom>
          <a:ln w="88900" cap="sq" cmpd="thickThin">
            <a:solidFill>
              <a:srgbClr val="000000"/>
            </a:solidFill>
            <a:prstDash val="solid"/>
            <a:miter lim="800000"/>
          </a:ln>
          <a:effectLst>
            <a:innerShdw blurRad="76200">
              <a:srgbClr val="000000"/>
            </a:innerShdw>
          </a:effectLst>
        </p:spPr>
      </p:pic>
      <p:sp>
        <p:nvSpPr>
          <p:cNvPr id="5" name="TextBox 4"/>
          <p:cNvSpPr txBox="1"/>
          <p:nvPr/>
        </p:nvSpPr>
        <p:spPr>
          <a:xfrm>
            <a:off x="1219200" y="5486400"/>
            <a:ext cx="7162800" cy="83099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2400" b="1" dirty="0" smtClean="0"/>
              <a:t>They are a fifth ethnic group named </a:t>
            </a:r>
            <a:r>
              <a:rPr lang="en-US" sz="2400" b="1" dirty="0" err="1" smtClean="0"/>
              <a:t>Veddhas</a:t>
            </a:r>
            <a:r>
              <a:rPr lang="en-US" sz="2400" b="1" dirty="0" smtClean="0"/>
              <a:t>, original inhabitants of Sri Lanka.</a:t>
            </a:r>
            <a:endParaRPr lang="en-US" sz="2400" b="1" dirty="0"/>
          </a:p>
        </p:txBody>
      </p:sp>
      <p:sp>
        <p:nvSpPr>
          <p:cNvPr id="6" name="Rectangle 5"/>
          <p:cNvSpPr/>
          <p:nvPr/>
        </p:nvSpPr>
        <p:spPr>
          <a:xfrm>
            <a:off x="76200" y="76200"/>
            <a:ext cx="8991601" cy="6705600"/>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00200" y="2193131"/>
            <a:ext cx="1524000" cy="247173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8" name="Picture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037729" y="2193130"/>
            <a:ext cx="1290918" cy="2471737"/>
          </a:xfrm>
          <a:prstGeom prst="rect">
            <a:avLst/>
          </a:prstGeom>
          <a:ln w="889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1408302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up)">
                                      <p:cBhvr>
                                        <p:cTn id="12" dur="500"/>
                                        <p:tgtEl>
                                          <p:spTgt spid="4"/>
                                        </p:tgtEl>
                                      </p:cBhvr>
                                    </p:animEffect>
                                  </p:childTnLst>
                                </p:cTn>
                              </p:par>
                            </p:childTnLst>
                          </p:cTn>
                        </p:par>
                        <p:par>
                          <p:cTn id="13" fill="hold">
                            <p:stCondLst>
                              <p:cond delay="500"/>
                            </p:stCondLst>
                            <p:childTnLst>
                              <p:par>
                                <p:cTn id="14" presetID="22" presetClass="entr" presetSubtype="1" fill="hold"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500"/>
                                        <p:tgtEl>
                                          <p:spTgt spid="7"/>
                                        </p:tgtEl>
                                      </p:cBhvr>
                                    </p:animEffect>
                                  </p:childTnLst>
                                </p:cTn>
                              </p:par>
                            </p:childTnLst>
                          </p:cTn>
                        </p:par>
                        <p:par>
                          <p:cTn id="17" fill="hold">
                            <p:stCondLst>
                              <p:cond delay="1000"/>
                            </p:stCondLst>
                            <p:childTnLst>
                              <p:par>
                                <p:cTn id="18" presetID="22" presetClass="entr" presetSubtype="1" fill="hold" nodeType="after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wipe(up)">
                                      <p:cBhvr>
                                        <p:cTn id="20" dur="5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ppt_w</p:attrName>
                                        </p:attrNameLst>
                                      </p:cBhvr>
                                      <p:tavLst>
                                        <p:tav tm="0">
                                          <p:val>
                                            <p:fltVal val="0"/>
                                          </p:val>
                                        </p:tav>
                                        <p:tav tm="100000">
                                          <p:val>
                                            <p:strVal val="#ppt_w"/>
                                          </p:val>
                                        </p:tav>
                                      </p:tavLst>
                                    </p:anim>
                                    <p:anim calcmode="lin" valueType="num">
                                      <p:cBhvr>
                                        <p:cTn id="26" dur="5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0879" y="-30780"/>
            <a:ext cx="9205758" cy="6919560"/>
          </a:xfrm>
          <a:prstGeom prst="rect">
            <a:avLst/>
          </a:prstGeom>
        </p:spPr>
      </p:pic>
      <p:sp>
        <p:nvSpPr>
          <p:cNvPr id="3" name="TextBox 2"/>
          <p:cNvSpPr txBox="1"/>
          <p:nvPr/>
        </p:nvSpPr>
        <p:spPr>
          <a:xfrm>
            <a:off x="381000" y="5695775"/>
            <a:ext cx="7924800" cy="83099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p:spPr>
        <p:txBody>
          <a:bodyPr wrap="square" rtlCol="0">
            <a:spAutoFit/>
          </a:bodyPr>
          <a:lstStyle/>
          <a:p>
            <a:pPr algn="ctr"/>
            <a:r>
              <a:rPr lang="en-US" sz="2400" b="1" dirty="0" smtClean="0"/>
              <a:t>Look at the above pictures and discuss with your partner: Then write down about the economy of Sri Lanka?</a:t>
            </a:r>
            <a:endParaRPr lang="en-US" sz="2400" b="1" dirty="0"/>
          </a:p>
        </p:txBody>
      </p:sp>
      <p:grpSp>
        <p:nvGrpSpPr>
          <p:cNvPr id="10" name="Group 9"/>
          <p:cNvGrpSpPr/>
          <p:nvPr/>
        </p:nvGrpSpPr>
        <p:grpSpPr>
          <a:xfrm>
            <a:off x="609600" y="866391"/>
            <a:ext cx="7924800" cy="4574356"/>
            <a:chOff x="685800" y="1357397"/>
            <a:chExt cx="7924800" cy="4574356"/>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800" y="1357397"/>
              <a:ext cx="2743200" cy="2171700"/>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33799" y="1357397"/>
              <a:ext cx="2209800" cy="2171700"/>
            </a:xfrm>
            <a:prstGeom prst="rect">
              <a:avLst/>
            </a:prstGeom>
            <a:ln w="12700">
              <a:solidFill>
                <a:schemeClr val="tx1"/>
              </a:solidFill>
            </a:ln>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48398" y="1357397"/>
              <a:ext cx="2353236" cy="2171700"/>
            </a:xfrm>
            <a:prstGeom prst="rect">
              <a:avLst/>
            </a:prstGeom>
            <a:ln w="3175">
              <a:solidFill>
                <a:schemeClr val="tx1"/>
              </a:solidFill>
            </a:ln>
          </p:spPr>
        </p:pic>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733799" y="4045803"/>
              <a:ext cx="2254624" cy="1885949"/>
            </a:xfrm>
            <a:prstGeom prst="rect">
              <a:avLst/>
            </a:prstGeom>
            <a:ln w="3175">
              <a:solidFill>
                <a:schemeClr val="tx1"/>
              </a:solidFill>
            </a:ln>
          </p:spPr>
        </p:pic>
        <p:pic>
          <p:nvPicPr>
            <p:cNvPr id="8" name="Picture 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257363" y="4045804"/>
              <a:ext cx="2353237" cy="1885948"/>
            </a:xfrm>
            <a:prstGeom prst="rect">
              <a:avLst/>
            </a:prstGeom>
            <a:ln w="3175">
              <a:solidFill>
                <a:schemeClr val="tx1"/>
              </a:solidFill>
            </a:ln>
          </p:spPr>
        </p:pic>
        <p:pic>
          <p:nvPicPr>
            <p:cNvPr id="9" name="Picture 8"/>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85800" y="4045803"/>
              <a:ext cx="2743200" cy="1885950"/>
            </a:xfrm>
            <a:prstGeom prst="rect">
              <a:avLst/>
            </a:prstGeom>
            <a:ln w="3175">
              <a:solidFill>
                <a:schemeClr val="tx1"/>
              </a:solidFill>
            </a:ln>
          </p:spPr>
        </p:pic>
      </p:grpSp>
      <p:sp>
        <p:nvSpPr>
          <p:cNvPr id="11" name="Rectangle 10"/>
          <p:cNvSpPr/>
          <p:nvPr/>
        </p:nvSpPr>
        <p:spPr>
          <a:xfrm>
            <a:off x="76200" y="76200"/>
            <a:ext cx="8991601" cy="6705600"/>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2918011" y="236191"/>
            <a:ext cx="3688976" cy="523220"/>
          </a:xfrm>
          <a:prstGeom prst="rect">
            <a:avLst/>
          </a:prstGeom>
          <a:blipFill>
            <a:blip r:embed="rId9"/>
            <a:tile tx="0" ty="0" sx="100000" sy="100000" flip="none" algn="tl"/>
          </a:blipFill>
        </p:spPr>
        <p:txBody>
          <a:bodyPr wrap="square" rtlCol="0">
            <a:spAutoFit/>
          </a:bodyPr>
          <a:lstStyle/>
          <a:p>
            <a:r>
              <a:rPr lang="en-US" sz="2800" b="1" dirty="0" smtClean="0"/>
              <a:t>Economy of Sri Lanka</a:t>
            </a:r>
            <a:endParaRPr lang="en-US" sz="2800" b="1" dirty="0"/>
          </a:p>
        </p:txBody>
      </p:sp>
    </p:spTree>
    <p:extLst>
      <p:ext uri="{BB962C8B-B14F-4D97-AF65-F5344CB8AC3E}">
        <p14:creationId xmlns:p14="http://schemas.microsoft.com/office/powerpoint/2010/main" val="697495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2000" fill="hold"/>
                                        <p:tgtEl>
                                          <p:spTgt spid="10"/>
                                        </p:tgtEl>
                                        <p:attrNameLst>
                                          <p:attrName>ppt_w</p:attrName>
                                        </p:attrNameLst>
                                      </p:cBhvr>
                                      <p:tavLst>
                                        <p:tav tm="0">
                                          <p:val>
                                            <p:fltVal val="0"/>
                                          </p:val>
                                        </p:tav>
                                        <p:tav tm="100000">
                                          <p:val>
                                            <p:strVal val="#ppt_w"/>
                                          </p:val>
                                        </p:tav>
                                      </p:tavLst>
                                    </p:anim>
                                    <p:anim calcmode="lin" valueType="num">
                                      <p:cBhvr>
                                        <p:cTn id="12" dur="2000" fill="hold"/>
                                        <p:tgtEl>
                                          <p:spTgt spid="10"/>
                                        </p:tgtEl>
                                        <p:attrNameLst>
                                          <p:attrName>ppt_h</p:attrName>
                                        </p:attrNameLst>
                                      </p:cBhvr>
                                      <p:tavLst>
                                        <p:tav tm="0">
                                          <p:val>
                                            <p:fltVal val="0"/>
                                          </p:val>
                                        </p:tav>
                                        <p:tav tm="100000">
                                          <p:val>
                                            <p:strVal val="#ppt_h"/>
                                          </p:val>
                                        </p:tav>
                                      </p:tavLst>
                                    </p:anim>
                                    <p:animEffect transition="in" filter="fade">
                                      <p:cBhvr>
                                        <p:cTn id="13"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29729" y="1752600"/>
            <a:ext cx="4482059" cy="28575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3" name="TextBox 2"/>
          <p:cNvSpPr txBox="1"/>
          <p:nvPr/>
        </p:nvSpPr>
        <p:spPr>
          <a:xfrm>
            <a:off x="2057400" y="457200"/>
            <a:ext cx="4876800" cy="646331"/>
          </a:xfrm>
          <a:prstGeom prst="rect">
            <a:avLst/>
          </a:prstGeom>
          <a:blipFill>
            <a:blip r:embed="rId3"/>
            <a:tile tx="0" ty="0" sx="100000" sy="100000" flip="none" algn="tl"/>
          </a:blipFill>
          <a:ln w="3175">
            <a:solidFill>
              <a:schemeClr val="tx1"/>
            </a:solidFill>
          </a:ln>
        </p:spPr>
        <p:txBody>
          <a:bodyPr wrap="square" rtlCol="0">
            <a:spAutoFit/>
          </a:bodyPr>
          <a:lstStyle/>
          <a:p>
            <a:pPr algn="ctr"/>
            <a:r>
              <a:rPr lang="en-US" sz="3600" b="1" dirty="0" smtClean="0"/>
              <a:t>Silent Reading.</a:t>
            </a:r>
            <a:endParaRPr lang="en-US" sz="3600" b="1" dirty="0"/>
          </a:p>
        </p:txBody>
      </p:sp>
      <p:sp>
        <p:nvSpPr>
          <p:cNvPr id="4" name="TextBox 3"/>
          <p:cNvSpPr txBox="1"/>
          <p:nvPr/>
        </p:nvSpPr>
        <p:spPr>
          <a:xfrm>
            <a:off x="1295400" y="5029200"/>
            <a:ext cx="7010400" cy="830997"/>
          </a:xfrm>
          <a:prstGeom prst="rect">
            <a:avLst/>
          </a:prstGeom>
          <a:blipFill>
            <a:blip r:embed="rId4"/>
            <a:tile tx="0" ty="0" sx="100000" sy="100000" flip="none" algn="tl"/>
          </a:blipFill>
          <a:ln w="3175">
            <a:solidFill>
              <a:schemeClr val="tx1"/>
            </a:solidFill>
          </a:ln>
        </p:spPr>
        <p:txBody>
          <a:bodyPr wrap="square" rtlCol="0">
            <a:spAutoFit/>
          </a:bodyPr>
          <a:lstStyle/>
          <a:p>
            <a:pPr algn="ctr"/>
            <a:r>
              <a:rPr lang="en-US" sz="2400" b="1" dirty="0" smtClean="0"/>
              <a:t>Read the passage carefully then answer the questions that have given section ‘C’ and ‘D’.</a:t>
            </a:r>
            <a:endParaRPr lang="en-US" sz="2400" b="1" dirty="0"/>
          </a:p>
        </p:txBody>
      </p:sp>
      <p:sp>
        <p:nvSpPr>
          <p:cNvPr id="5" name="Rectangle 4"/>
          <p:cNvSpPr/>
          <p:nvPr/>
        </p:nvSpPr>
        <p:spPr>
          <a:xfrm>
            <a:off x="0" y="0"/>
            <a:ext cx="9144000" cy="685800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76200" y="76200"/>
            <a:ext cx="8991601" cy="6705600"/>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03045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2000" fill="hold"/>
                                        <p:tgtEl>
                                          <p:spTgt spid="2"/>
                                        </p:tgtEl>
                                        <p:attrNameLst>
                                          <p:attrName>ppt_w</p:attrName>
                                        </p:attrNameLst>
                                      </p:cBhvr>
                                      <p:tavLst>
                                        <p:tav tm="0">
                                          <p:val>
                                            <p:fltVal val="0"/>
                                          </p:val>
                                        </p:tav>
                                        <p:tav tm="100000">
                                          <p:val>
                                            <p:strVal val="#ppt_w"/>
                                          </p:val>
                                        </p:tav>
                                      </p:tavLst>
                                    </p:anim>
                                    <p:anim calcmode="lin" valueType="num">
                                      <p:cBhvr>
                                        <p:cTn id="13" dur="2000" fill="hold"/>
                                        <p:tgtEl>
                                          <p:spTgt spid="2"/>
                                        </p:tgtEl>
                                        <p:attrNameLst>
                                          <p:attrName>ppt_h</p:attrName>
                                        </p:attrNameLst>
                                      </p:cBhvr>
                                      <p:tavLst>
                                        <p:tav tm="0">
                                          <p:val>
                                            <p:fltVal val="0"/>
                                          </p:val>
                                        </p:tav>
                                        <p:tav tm="100000">
                                          <p:val>
                                            <p:strVal val="#ppt_h"/>
                                          </p:val>
                                        </p:tav>
                                      </p:tavLst>
                                    </p:anim>
                                    <p:animEffect transition="in" filter="fade">
                                      <p:cBhvr>
                                        <p:cTn id="14" dur="20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left)">
                                      <p:cBhvr>
                                        <p:cTn id="1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5661" y="-55463"/>
            <a:ext cx="9199661" cy="6913463"/>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09799" y="762000"/>
            <a:ext cx="4724400" cy="2890526"/>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4" name="Rectangle 3"/>
          <p:cNvSpPr/>
          <p:nvPr/>
        </p:nvSpPr>
        <p:spPr>
          <a:xfrm>
            <a:off x="2002681" y="3707752"/>
            <a:ext cx="5138633" cy="1413548"/>
          </a:xfrm>
          <a:prstGeom prst="rect">
            <a:avLst/>
          </a:prstGeom>
        </p:spPr>
        <p:txBody>
          <a:bodyPr wrap="square">
            <a:prstTxWarp prst="textWave2">
              <a:avLst/>
            </a:prstTxWarp>
            <a:spAutoFit/>
          </a:bodyPr>
          <a:lstStyle/>
          <a:p>
            <a:pPr>
              <a:lnSpc>
                <a:spcPct val="107000"/>
              </a:lnSpc>
              <a:spcAft>
                <a:spcPts val="800"/>
              </a:spcAft>
            </a:pPr>
            <a:r>
              <a:rPr lang="en-US" b="1" dirty="0">
                <a:ln w="9525" cap="flat" cmpd="sng" algn="ctr">
                  <a:solidFill>
                    <a:srgbClr val="FFFFFF"/>
                  </a:solidFill>
                  <a:prstDash val="solid"/>
                  <a:round/>
                </a:ln>
                <a:solidFill>
                  <a:srgbClr val="002060"/>
                </a:solidFill>
                <a:effectLst>
                  <a:glow rad="63500">
                    <a:schemeClr val="accent2">
                      <a:satMod val="175000"/>
                      <a:alpha val="40000"/>
                    </a:schemeClr>
                  </a:glow>
                  <a:outerShdw blurRad="12700" dist="38100" dir="2700000" algn="tl">
                    <a:schemeClr val="accent5">
                      <a:lumMod val="60000"/>
                      <a:lumOff val="40000"/>
                    </a:schemeClr>
                  </a:outerShdw>
                </a:effectLst>
                <a:latin typeface="Calibri" panose="020F0502020204030204" pitchFamily="34" charset="0"/>
                <a:ea typeface="Calibri" panose="020F0502020204030204" pitchFamily="34" charset="0"/>
                <a:cs typeface="Vrinda" panose="02000500000000020004" pitchFamily="2" charset="0"/>
              </a:rPr>
              <a:t>welcome</a:t>
            </a:r>
            <a:endParaRPr lang="en-US" sz="800" dirty="0">
              <a:solidFill>
                <a:srgbClr val="002060"/>
              </a:solidFill>
              <a:effectLst>
                <a:glow rad="63500">
                  <a:schemeClr val="accent2">
                    <a:satMod val="175000"/>
                    <a:alpha val="40000"/>
                  </a:schemeClr>
                </a:glow>
                <a:outerShdw blurRad="12700" dist="38100" dir="2700000" algn="tl">
                  <a:schemeClr val="accent5">
                    <a:lumMod val="60000"/>
                    <a:lumOff val="40000"/>
                  </a:schemeClr>
                </a:outerShdw>
              </a:effectLst>
              <a:latin typeface="Calibri" panose="020F0502020204030204" pitchFamily="34" charset="0"/>
              <a:ea typeface="Calibri" panose="020F0502020204030204" pitchFamily="34" charset="0"/>
              <a:cs typeface="Vrinda" panose="02000500000000020004" pitchFamily="2" charset="0"/>
            </a:endParaRPr>
          </a:p>
        </p:txBody>
      </p:sp>
      <p:sp>
        <p:nvSpPr>
          <p:cNvPr id="5" name="Rectangle 4"/>
          <p:cNvSpPr/>
          <p:nvPr/>
        </p:nvSpPr>
        <p:spPr>
          <a:xfrm>
            <a:off x="76200" y="76200"/>
            <a:ext cx="8991601" cy="6705600"/>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43633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52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3000" fill="hold"/>
                                        <p:tgtEl>
                                          <p:spTgt spid="3"/>
                                        </p:tgtEl>
                                        <p:attrNameLst>
                                          <p:attrName>ppt_w</p:attrName>
                                        </p:attrNameLst>
                                      </p:cBhvr>
                                      <p:tavLst>
                                        <p:tav tm="0">
                                          <p:val>
                                            <p:fltVal val="0"/>
                                          </p:val>
                                        </p:tav>
                                        <p:tav tm="100000">
                                          <p:val>
                                            <p:strVal val="#ppt_w"/>
                                          </p:val>
                                        </p:tav>
                                      </p:tavLst>
                                    </p:anim>
                                    <p:anim calcmode="lin" valueType="num">
                                      <p:cBhvr>
                                        <p:cTn id="8" dur="3000" fill="hold"/>
                                        <p:tgtEl>
                                          <p:spTgt spid="3"/>
                                        </p:tgtEl>
                                        <p:attrNameLst>
                                          <p:attrName>ppt_h</p:attrName>
                                        </p:attrNameLst>
                                      </p:cBhvr>
                                      <p:tavLst>
                                        <p:tav tm="0">
                                          <p:val>
                                            <p:fltVal val="0"/>
                                          </p:val>
                                        </p:tav>
                                        <p:tav tm="100000">
                                          <p:val>
                                            <p:strVal val="#ppt_h"/>
                                          </p:val>
                                        </p:tav>
                                      </p:tavLst>
                                    </p:anim>
                                    <p:animEffect transition="in" filter="fade">
                                      <p:cBhvr>
                                        <p:cTn id="9" dur="3000"/>
                                        <p:tgtEl>
                                          <p:spTgt spid="3"/>
                                        </p:tgtEl>
                                      </p:cBhvr>
                                    </p:animEffect>
                                    <p:anim calcmode="lin" valueType="num">
                                      <p:cBhvr>
                                        <p:cTn id="10" dur="3000" fill="hold"/>
                                        <p:tgtEl>
                                          <p:spTgt spid="3"/>
                                        </p:tgtEl>
                                        <p:attrNameLst>
                                          <p:attrName>ppt_x</p:attrName>
                                        </p:attrNameLst>
                                      </p:cBhvr>
                                      <p:tavLst>
                                        <p:tav tm="0">
                                          <p:val>
                                            <p:fltVal val="0.5"/>
                                          </p:val>
                                        </p:tav>
                                        <p:tav tm="100000">
                                          <p:val>
                                            <p:strVal val="#ppt_x"/>
                                          </p:val>
                                        </p:tav>
                                      </p:tavLst>
                                    </p:anim>
                                    <p:anim calcmode="lin" valueType="num">
                                      <p:cBhvr>
                                        <p:cTn id="11" dur="3000" fill="hold"/>
                                        <p:tgtEl>
                                          <p:spTgt spid="3"/>
                                        </p:tgtEl>
                                        <p:attrNameLst>
                                          <p:attrName>ppt_y</p:attrName>
                                        </p:attrNameLst>
                                      </p:cBhvr>
                                      <p:tavLst>
                                        <p:tav tm="0">
                                          <p:val>
                                            <p:fltVal val="0.5"/>
                                          </p:val>
                                        </p:tav>
                                        <p:tav tm="100000">
                                          <p:val>
                                            <p:strVal val="#ppt_y"/>
                                          </p:val>
                                        </p:tav>
                                      </p:tavLst>
                                    </p:anim>
                                  </p:childTnLst>
                                </p:cTn>
                              </p:par>
                            </p:childTnLst>
                          </p:cTn>
                        </p:par>
                        <p:par>
                          <p:cTn id="12" fill="hold">
                            <p:stCondLst>
                              <p:cond delay="3000"/>
                            </p:stCondLst>
                            <p:childTnLst>
                              <p:par>
                                <p:cTn id="13" presetID="22" presetClass="entr" presetSubtype="8"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left)">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1143000" y="366297"/>
            <a:ext cx="6382871" cy="954107"/>
          </a:xfrm>
          <a:prstGeom prst="rect">
            <a:avLst/>
          </a:prstGeom>
          <a:noFill/>
          <a:ln>
            <a:noFill/>
          </a:ln>
        </p:spPr>
        <p:txBody>
          <a:bodyPr wrap="square" rtlCol="0">
            <a:spAutoFit/>
          </a:bodyPr>
          <a:lstStyle/>
          <a:p>
            <a:pPr algn="ctr"/>
            <a:r>
              <a:rPr lang="en-US" sz="2800" b="1" dirty="0" smtClean="0"/>
              <a:t>Look at the map then write down the location and shaped of Sri Lanka</a:t>
            </a:r>
            <a:endParaRPr lang="en-US" sz="2800" b="1"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09800" y="1686701"/>
            <a:ext cx="4724400" cy="3547735"/>
          </a:xfrm>
          <a:prstGeom prst="rect">
            <a:avLst/>
          </a:prstGeom>
        </p:spPr>
      </p:pic>
      <p:sp>
        <p:nvSpPr>
          <p:cNvPr id="8" name="Rectangle 7"/>
          <p:cNvSpPr/>
          <p:nvPr/>
        </p:nvSpPr>
        <p:spPr>
          <a:xfrm>
            <a:off x="0" y="0"/>
            <a:ext cx="9144000" cy="6858000"/>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95300" y="5562600"/>
            <a:ext cx="8153400" cy="830997"/>
          </a:xfrm>
          <a:prstGeom prst="rect">
            <a:avLst/>
          </a:prstGeom>
          <a:blipFill>
            <a:blip r:embed="rId3"/>
            <a:tile tx="0" ty="0" sx="100000" sy="100000" flip="none" algn="tl"/>
          </a:blipFill>
          <a:ln w="3175">
            <a:solidFill>
              <a:schemeClr val="tx1"/>
            </a:solidFill>
          </a:ln>
        </p:spPr>
        <p:txBody>
          <a:bodyPr wrap="square" rtlCol="0">
            <a:spAutoFit/>
          </a:bodyPr>
          <a:lstStyle/>
          <a:p>
            <a:pPr algn="ctr"/>
            <a:r>
              <a:rPr lang="en-US" sz="2400" b="1" dirty="0" smtClean="0"/>
              <a:t>Sri Lanka is located in the Indian Ocean, shaped like a teardrop.</a:t>
            </a:r>
            <a:endParaRPr lang="en-US" sz="2400" b="1" dirty="0"/>
          </a:p>
        </p:txBody>
      </p:sp>
      <p:sp>
        <p:nvSpPr>
          <p:cNvPr id="6" name="Rectangle 5"/>
          <p:cNvSpPr/>
          <p:nvPr/>
        </p:nvSpPr>
        <p:spPr>
          <a:xfrm>
            <a:off x="76200" y="76200"/>
            <a:ext cx="8991601" cy="6705600"/>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99268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left)">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17" presetClass="entr" presetSubtype="10"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p:cTn id="18" dur="500" fill="hold"/>
                                        <p:tgtEl>
                                          <p:spTgt spid="9"/>
                                        </p:tgtEl>
                                        <p:attrNameLst>
                                          <p:attrName>ppt_w</p:attrName>
                                        </p:attrNameLst>
                                      </p:cBhvr>
                                      <p:tavLst>
                                        <p:tav tm="0">
                                          <p:val>
                                            <p:fltVal val="0"/>
                                          </p:val>
                                        </p:tav>
                                        <p:tav tm="100000">
                                          <p:val>
                                            <p:strVal val="#ppt_w"/>
                                          </p:val>
                                        </p:tav>
                                      </p:tavLst>
                                    </p:anim>
                                    <p:anim calcmode="lin" valueType="num">
                                      <p:cBhvr>
                                        <p:cTn id="19" dur="500" fill="hold"/>
                                        <p:tgtEl>
                                          <p:spTgt spid="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animBg="1"/>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p:cNvSpPr txBox="1"/>
          <p:nvPr/>
        </p:nvSpPr>
        <p:spPr>
          <a:xfrm>
            <a:off x="1981200" y="212345"/>
            <a:ext cx="4953000" cy="584775"/>
          </a:xfrm>
          <a:prstGeom prst="rect">
            <a:avLst/>
          </a:prstGeom>
          <a:solidFill>
            <a:schemeClr val="accent1">
              <a:lumMod val="40000"/>
              <a:lumOff val="60000"/>
            </a:schemeClr>
          </a:solidFill>
          <a:ln w="12700">
            <a:solidFill>
              <a:schemeClr val="tx1"/>
            </a:solidFill>
          </a:ln>
          <a:effectLst/>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3200" b="1" dirty="0" smtClean="0">
                <a:ln/>
                <a:solidFill>
                  <a:schemeClr val="accent3"/>
                </a:solidFill>
              </a:rPr>
              <a:t>Group works</a:t>
            </a:r>
            <a:endParaRPr lang="en-US" sz="3200" b="1" dirty="0">
              <a:ln/>
              <a:solidFill>
                <a:schemeClr val="accent3"/>
              </a:solidFill>
            </a:endParaRPr>
          </a:p>
        </p:txBody>
      </p:sp>
      <p:sp>
        <p:nvSpPr>
          <p:cNvPr id="5" name="TextBox 4"/>
          <p:cNvSpPr txBox="1"/>
          <p:nvPr/>
        </p:nvSpPr>
        <p:spPr>
          <a:xfrm>
            <a:off x="609600" y="926679"/>
            <a:ext cx="7696200" cy="4893647"/>
          </a:xfrm>
          <a:prstGeom prst="rect">
            <a:avLst/>
          </a:prstGeom>
          <a:noFill/>
        </p:spPr>
        <p:txBody>
          <a:bodyPr wrap="square" rtlCol="0">
            <a:spAutoFit/>
          </a:bodyPr>
          <a:lstStyle/>
          <a:p>
            <a:pPr algn="ctr"/>
            <a:r>
              <a:rPr lang="en-US" sz="2400" b="1" dirty="0" smtClean="0">
                <a:solidFill>
                  <a:srgbClr val="7030A0"/>
                </a:solidFill>
              </a:rPr>
              <a:t>Fill in each gap with a suitable word of your own based on the information from the text.</a:t>
            </a:r>
          </a:p>
          <a:p>
            <a:pPr algn="just"/>
            <a:r>
              <a:rPr lang="en-US" sz="2400" b="1" dirty="0">
                <a:solidFill>
                  <a:srgbClr val="7030A0"/>
                </a:solidFill>
              </a:rPr>
              <a:t>	</a:t>
            </a:r>
            <a:endParaRPr lang="en-US" sz="2400" b="1" dirty="0" smtClean="0">
              <a:solidFill>
                <a:srgbClr val="7030A0"/>
              </a:solidFill>
            </a:endParaRPr>
          </a:p>
          <a:p>
            <a:pPr algn="just"/>
            <a:r>
              <a:rPr lang="en-US" sz="2400" b="1" dirty="0">
                <a:solidFill>
                  <a:srgbClr val="7030A0"/>
                </a:solidFill>
              </a:rPr>
              <a:t>	</a:t>
            </a:r>
            <a:r>
              <a:rPr lang="en-US" sz="2400" b="1" dirty="0" smtClean="0"/>
              <a:t>If you go to visit Sri Lanka, you will be (a)……………….. With a traditional greeting–</a:t>
            </a:r>
            <a:r>
              <a:rPr lang="en-US" sz="2400" b="1" dirty="0" err="1" smtClean="0"/>
              <a:t>Ayubowan</a:t>
            </a:r>
            <a:r>
              <a:rPr lang="en-US" sz="2400" b="1" dirty="0" smtClean="0"/>
              <a:t>. Sri Lanka is an island country which is situated in the Indian Ocean. Its shape is like a (b)……………….. . It is medium in size and population. Among all the ethnic groups, the </a:t>
            </a:r>
            <a:r>
              <a:rPr lang="en-US" sz="2400" b="1" dirty="0" err="1" smtClean="0"/>
              <a:t>Veddhas</a:t>
            </a:r>
            <a:r>
              <a:rPr lang="en-US" sz="2400" b="1" dirty="0" smtClean="0"/>
              <a:t> are the (c) …………….. Inhabitants of the island. The ancient history of this land is (d) ………………… In Ramayana. This island like country attracted many travellers as well as the ancient mariners and it still (e) ……………….the tourists of modern age by its enormous.</a:t>
            </a:r>
            <a:endParaRPr lang="en-US" sz="2400" b="1" dirty="0"/>
          </a:p>
        </p:txBody>
      </p:sp>
      <p:sp>
        <p:nvSpPr>
          <p:cNvPr id="6" name="TextBox 5"/>
          <p:cNvSpPr txBox="1"/>
          <p:nvPr/>
        </p:nvSpPr>
        <p:spPr>
          <a:xfrm>
            <a:off x="1066800" y="2286000"/>
            <a:ext cx="1524000" cy="461665"/>
          </a:xfrm>
          <a:prstGeom prst="rect">
            <a:avLst/>
          </a:prstGeom>
          <a:noFill/>
        </p:spPr>
        <p:txBody>
          <a:bodyPr wrap="square" rtlCol="0">
            <a:spAutoFit/>
          </a:bodyPr>
          <a:lstStyle/>
          <a:p>
            <a:r>
              <a:rPr lang="en-US" sz="2400" b="1" dirty="0" smtClean="0">
                <a:solidFill>
                  <a:srgbClr val="0070C0"/>
                </a:solidFill>
              </a:rPr>
              <a:t>welcomed</a:t>
            </a:r>
            <a:endParaRPr lang="en-US" sz="2400" b="1" dirty="0">
              <a:solidFill>
                <a:srgbClr val="0070C0"/>
              </a:solidFill>
            </a:endParaRPr>
          </a:p>
        </p:txBody>
      </p:sp>
      <p:sp>
        <p:nvSpPr>
          <p:cNvPr id="7" name="TextBox 6"/>
          <p:cNvSpPr txBox="1"/>
          <p:nvPr/>
        </p:nvSpPr>
        <p:spPr>
          <a:xfrm>
            <a:off x="4531659" y="3030533"/>
            <a:ext cx="1802081" cy="461665"/>
          </a:xfrm>
          <a:prstGeom prst="rect">
            <a:avLst/>
          </a:prstGeom>
          <a:noFill/>
        </p:spPr>
        <p:txBody>
          <a:bodyPr wrap="square" rtlCol="0">
            <a:spAutoFit/>
          </a:bodyPr>
          <a:lstStyle/>
          <a:p>
            <a:r>
              <a:rPr lang="en-US" sz="2400" b="1" dirty="0" smtClean="0">
                <a:solidFill>
                  <a:srgbClr val="0070C0"/>
                </a:solidFill>
              </a:rPr>
              <a:t>teardrop</a:t>
            </a:r>
            <a:endParaRPr lang="en-US" sz="2400" b="1" dirty="0">
              <a:solidFill>
                <a:srgbClr val="0070C0"/>
              </a:solidFill>
            </a:endParaRPr>
          </a:p>
        </p:txBody>
      </p:sp>
      <p:sp>
        <p:nvSpPr>
          <p:cNvPr id="8" name="TextBox 7"/>
          <p:cNvSpPr txBox="1"/>
          <p:nvPr/>
        </p:nvSpPr>
        <p:spPr>
          <a:xfrm>
            <a:off x="3429000" y="3780202"/>
            <a:ext cx="1219200" cy="461665"/>
          </a:xfrm>
          <a:prstGeom prst="rect">
            <a:avLst/>
          </a:prstGeom>
          <a:noFill/>
        </p:spPr>
        <p:txBody>
          <a:bodyPr wrap="square" rtlCol="0">
            <a:spAutoFit/>
          </a:bodyPr>
          <a:lstStyle/>
          <a:p>
            <a:r>
              <a:rPr lang="en-US" sz="2400" b="1" dirty="0" smtClean="0">
                <a:solidFill>
                  <a:srgbClr val="0070C0"/>
                </a:solidFill>
              </a:rPr>
              <a:t>original</a:t>
            </a:r>
            <a:endParaRPr lang="en-US" sz="2400" b="1" dirty="0">
              <a:solidFill>
                <a:srgbClr val="0070C0"/>
              </a:solidFill>
            </a:endParaRPr>
          </a:p>
        </p:txBody>
      </p:sp>
      <p:sp>
        <p:nvSpPr>
          <p:cNvPr id="10" name="TextBox 9"/>
          <p:cNvSpPr txBox="1"/>
          <p:nvPr/>
        </p:nvSpPr>
        <p:spPr>
          <a:xfrm>
            <a:off x="6172200" y="4141246"/>
            <a:ext cx="1524000" cy="461665"/>
          </a:xfrm>
          <a:prstGeom prst="rect">
            <a:avLst/>
          </a:prstGeom>
          <a:noFill/>
        </p:spPr>
        <p:txBody>
          <a:bodyPr wrap="square" rtlCol="0">
            <a:spAutoFit/>
          </a:bodyPr>
          <a:lstStyle/>
          <a:p>
            <a:r>
              <a:rPr lang="en-US" sz="2400" b="1" dirty="0" smtClean="0">
                <a:solidFill>
                  <a:srgbClr val="0070C0"/>
                </a:solidFill>
              </a:rPr>
              <a:t>presented</a:t>
            </a:r>
            <a:endParaRPr lang="en-US" sz="2400" b="1" dirty="0">
              <a:solidFill>
                <a:srgbClr val="0070C0"/>
              </a:solidFill>
            </a:endParaRPr>
          </a:p>
        </p:txBody>
      </p:sp>
      <p:sp>
        <p:nvSpPr>
          <p:cNvPr id="11" name="TextBox 10"/>
          <p:cNvSpPr txBox="1"/>
          <p:nvPr/>
        </p:nvSpPr>
        <p:spPr>
          <a:xfrm>
            <a:off x="762000" y="5181600"/>
            <a:ext cx="1371600" cy="461665"/>
          </a:xfrm>
          <a:prstGeom prst="rect">
            <a:avLst/>
          </a:prstGeom>
          <a:noFill/>
        </p:spPr>
        <p:txBody>
          <a:bodyPr wrap="square" rtlCol="0">
            <a:spAutoFit/>
          </a:bodyPr>
          <a:lstStyle/>
          <a:p>
            <a:pPr algn="ctr"/>
            <a:r>
              <a:rPr lang="en-US" sz="2400" b="1" dirty="0">
                <a:solidFill>
                  <a:srgbClr val="0070C0"/>
                </a:solidFill>
              </a:rPr>
              <a:t>a</a:t>
            </a:r>
            <a:r>
              <a:rPr lang="en-US" sz="2400" b="1" dirty="0" smtClean="0">
                <a:solidFill>
                  <a:srgbClr val="0070C0"/>
                </a:solidFill>
              </a:rPr>
              <a:t>ttracts.</a:t>
            </a:r>
            <a:endParaRPr lang="en-US" sz="2400" b="1" dirty="0">
              <a:solidFill>
                <a:srgbClr val="0070C0"/>
              </a:solidFill>
            </a:endParaRPr>
          </a:p>
        </p:txBody>
      </p:sp>
      <p:sp>
        <p:nvSpPr>
          <p:cNvPr id="12" name="Rectangle 11"/>
          <p:cNvSpPr/>
          <p:nvPr/>
        </p:nvSpPr>
        <p:spPr>
          <a:xfrm>
            <a:off x="0" y="0"/>
            <a:ext cx="9144000" cy="6858000"/>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p:cNvSpPr/>
          <p:nvPr/>
        </p:nvSpPr>
        <p:spPr>
          <a:xfrm>
            <a:off x="800637" y="5968399"/>
            <a:ext cx="1828800" cy="450915"/>
          </a:xfrm>
          <a:prstGeom prst="ellipse">
            <a:avLst/>
          </a:prstGeom>
          <a:solidFill>
            <a:srgbClr val="002060"/>
          </a:solid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Solution</a:t>
            </a:r>
            <a:endParaRPr lang="en-US" sz="2400" dirty="0"/>
          </a:p>
        </p:txBody>
      </p:sp>
      <p:sp>
        <p:nvSpPr>
          <p:cNvPr id="4" name="Rectangle 3"/>
          <p:cNvSpPr/>
          <p:nvPr/>
        </p:nvSpPr>
        <p:spPr>
          <a:xfrm>
            <a:off x="2743200" y="5949884"/>
            <a:ext cx="685800" cy="450915"/>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t>a</a:t>
            </a:r>
            <a:endParaRPr lang="en-US" sz="3600" b="1" dirty="0"/>
          </a:p>
        </p:txBody>
      </p:sp>
      <p:sp>
        <p:nvSpPr>
          <p:cNvPr id="9" name="Rectangle 8"/>
          <p:cNvSpPr/>
          <p:nvPr/>
        </p:nvSpPr>
        <p:spPr>
          <a:xfrm>
            <a:off x="3657600" y="5949884"/>
            <a:ext cx="694940" cy="450916"/>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t>b</a:t>
            </a:r>
            <a:endParaRPr lang="en-US" sz="3600" b="1" dirty="0"/>
          </a:p>
        </p:txBody>
      </p:sp>
      <p:sp>
        <p:nvSpPr>
          <p:cNvPr id="13" name="Rectangle 12"/>
          <p:cNvSpPr/>
          <p:nvPr/>
        </p:nvSpPr>
        <p:spPr>
          <a:xfrm>
            <a:off x="4572000" y="5949884"/>
            <a:ext cx="762000" cy="450916"/>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t>c</a:t>
            </a:r>
            <a:endParaRPr lang="en-US" sz="3600" b="1" dirty="0"/>
          </a:p>
        </p:txBody>
      </p:sp>
      <p:sp>
        <p:nvSpPr>
          <p:cNvPr id="14" name="Rectangle 13"/>
          <p:cNvSpPr/>
          <p:nvPr/>
        </p:nvSpPr>
        <p:spPr>
          <a:xfrm>
            <a:off x="5562600" y="5949884"/>
            <a:ext cx="771140" cy="46943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t>d</a:t>
            </a:r>
            <a:endParaRPr lang="en-US" sz="3600" b="1" dirty="0"/>
          </a:p>
        </p:txBody>
      </p:sp>
      <p:sp>
        <p:nvSpPr>
          <p:cNvPr id="15" name="Rectangle 14"/>
          <p:cNvSpPr/>
          <p:nvPr/>
        </p:nvSpPr>
        <p:spPr>
          <a:xfrm>
            <a:off x="6553200" y="5949884"/>
            <a:ext cx="762000" cy="450916"/>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t>e</a:t>
            </a:r>
            <a:endParaRPr lang="en-US" sz="3600" b="1" dirty="0"/>
          </a:p>
        </p:txBody>
      </p:sp>
      <p:sp>
        <p:nvSpPr>
          <p:cNvPr id="16" name="Rectangle 15"/>
          <p:cNvSpPr/>
          <p:nvPr/>
        </p:nvSpPr>
        <p:spPr>
          <a:xfrm>
            <a:off x="76200" y="76200"/>
            <a:ext cx="8991601" cy="6705600"/>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71131962"/>
      </p:ext>
    </p:extLst>
  </p:cSld>
  <p:clrMapOvr>
    <a:masterClrMapping/>
  </p:clrMapOvr>
  <p:transition spd="slow">
    <p:strips dir="rd"/>
  </p:transition>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childTnLst>
              </p:cTn>
              <p:nextCondLst>
                <p:cond evt="onClick" delay="0">
                  <p:tgtEl>
                    <p:spTgt spid="4"/>
                  </p:tgtEl>
                </p:cond>
              </p:nextCondLst>
            </p:seq>
            <p:seq concurrent="1" nextAc="seek">
              <p:cTn id="10" restart="whenNotActive" fill="hold" evtFilter="cancelBubble" nodeType="interactiveSeq">
                <p:stCondLst>
                  <p:cond evt="onClick" delay="0">
                    <p:tgtEl>
                      <p:spTgt spid="9"/>
                    </p:tgtEl>
                  </p:cond>
                </p:stCondLst>
                <p:endSync evt="end" delay="0">
                  <p:rtn val="all"/>
                </p:endSync>
                <p:childTnLst>
                  <p:par>
                    <p:cTn id="11" fill="hold">
                      <p:stCondLst>
                        <p:cond delay="0"/>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p:cTn id="15" dur="500" fill="hold"/>
                                        <p:tgtEl>
                                          <p:spTgt spid="7"/>
                                        </p:tgtEl>
                                        <p:attrNameLst>
                                          <p:attrName>ppt_w</p:attrName>
                                        </p:attrNameLst>
                                      </p:cBhvr>
                                      <p:tavLst>
                                        <p:tav tm="0">
                                          <p:val>
                                            <p:fltVal val="0"/>
                                          </p:val>
                                        </p:tav>
                                        <p:tav tm="100000">
                                          <p:val>
                                            <p:strVal val="#ppt_w"/>
                                          </p:val>
                                        </p:tav>
                                      </p:tavLst>
                                    </p:anim>
                                    <p:anim calcmode="lin" valueType="num">
                                      <p:cBhvr>
                                        <p:cTn id="16" dur="500" fill="hold"/>
                                        <p:tgtEl>
                                          <p:spTgt spid="7"/>
                                        </p:tgtEl>
                                        <p:attrNameLst>
                                          <p:attrName>ppt_h</p:attrName>
                                        </p:attrNameLst>
                                      </p:cBhvr>
                                      <p:tavLst>
                                        <p:tav tm="0">
                                          <p:val>
                                            <p:fltVal val="0"/>
                                          </p:val>
                                        </p:tav>
                                        <p:tav tm="100000">
                                          <p:val>
                                            <p:strVal val="#ppt_h"/>
                                          </p:val>
                                        </p:tav>
                                      </p:tavLst>
                                    </p:anim>
                                    <p:animEffect transition="in" filter="fade">
                                      <p:cBhvr>
                                        <p:cTn id="17" dur="500"/>
                                        <p:tgtEl>
                                          <p:spTgt spid="7"/>
                                        </p:tgtEl>
                                      </p:cBhvr>
                                    </p:animEffect>
                                  </p:childTnLst>
                                </p:cTn>
                              </p:par>
                            </p:childTnLst>
                          </p:cTn>
                        </p:par>
                      </p:childTnLst>
                    </p:cTn>
                  </p:par>
                </p:childTnLst>
              </p:cTn>
              <p:nextCondLst>
                <p:cond evt="onClick" delay="0">
                  <p:tgtEl>
                    <p:spTgt spid="9"/>
                  </p:tgtEl>
                </p:cond>
              </p:nextCondLst>
            </p:seq>
            <p:seq concurrent="1" nextAc="seek">
              <p:cTn id="18" restart="whenNotActive" fill="hold" evtFilter="cancelBubble" nodeType="interactiveSeq">
                <p:stCondLst>
                  <p:cond evt="onClick" delay="0">
                    <p:tgtEl>
                      <p:spTgt spid="13"/>
                    </p:tgtEl>
                  </p:cond>
                </p:stCondLst>
                <p:endSync evt="end" delay="0">
                  <p:rtn val="all"/>
                </p:endSync>
                <p:childTnLst>
                  <p:par>
                    <p:cTn id="19" fill="hold">
                      <p:stCondLst>
                        <p:cond delay="0"/>
                      </p:stCondLst>
                      <p:childTnLst>
                        <p:par>
                          <p:cTn id="20" fill="hold">
                            <p:stCondLst>
                              <p:cond delay="0"/>
                            </p:stCondLst>
                            <p:childTnLst>
                              <p:par>
                                <p:cTn id="21" presetID="53" presetClass="entr" presetSubtype="16"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p:cTn id="23" dur="500" fill="hold"/>
                                        <p:tgtEl>
                                          <p:spTgt spid="8"/>
                                        </p:tgtEl>
                                        <p:attrNameLst>
                                          <p:attrName>ppt_w</p:attrName>
                                        </p:attrNameLst>
                                      </p:cBhvr>
                                      <p:tavLst>
                                        <p:tav tm="0">
                                          <p:val>
                                            <p:fltVal val="0"/>
                                          </p:val>
                                        </p:tav>
                                        <p:tav tm="100000">
                                          <p:val>
                                            <p:strVal val="#ppt_w"/>
                                          </p:val>
                                        </p:tav>
                                      </p:tavLst>
                                    </p:anim>
                                    <p:anim calcmode="lin" valueType="num">
                                      <p:cBhvr>
                                        <p:cTn id="24" dur="500" fill="hold"/>
                                        <p:tgtEl>
                                          <p:spTgt spid="8"/>
                                        </p:tgtEl>
                                        <p:attrNameLst>
                                          <p:attrName>ppt_h</p:attrName>
                                        </p:attrNameLst>
                                      </p:cBhvr>
                                      <p:tavLst>
                                        <p:tav tm="0">
                                          <p:val>
                                            <p:fltVal val="0"/>
                                          </p:val>
                                        </p:tav>
                                        <p:tav tm="100000">
                                          <p:val>
                                            <p:strVal val="#ppt_h"/>
                                          </p:val>
                                        </p:tav>
                                      </p:tavLst>
                                    </p:anim>
                                    <p:animEffect transition="in" filter="fade">
                                      <p:cBhvr>
                                        <p:cTn id="25" dur="500"/>
                                        <p:tgtEl>
                                          <p:spTgt spid="8"/>
                                        </p:tgtEl>
                                      </p:cBhvr>
                                    </p:animEffect>
                                  </p:childTnLst>
                                </p:cTn>
                              </p:par>
                            </p:childTnLst>
                          </p:cTn>
                        </p:par>
                      </p:childTnLst>
                    </p:cTn>
                  </p:par>
                </p:childTnLst>
              </p:cTn>
              <p:nextCondLst>
                <p:cond evt="onClick" delay="0">
                  <p:tgtEl>
                    <p:spTgt spid="13"/>
                  </p:tgtEl>
                </p:cond>
              </p:nextCondLst>
            </p:seq>
            <p:seq concurrent="1" nextAc="seek">
              <p:cTn id="26" restart="whenNotActive" fill="hold" evtFilter="cancelBubble" nodeType="interactiveSeq">
                <p:stCondLst>
                  <p:cond evt="onClick" delay="0">
                    <p:tgtEl>
                      <p:spTgt spid="14"/>
                    </p:tgtEl>
                  </p:cond>
                </p:stCondLst>
                <p:endSync evt="end" delay="0">
                  <p:rtn val="all"/>
                </p:endSync>
                <p:childTnLst>
                  <p:par>
                    <p:cTn id="27" fill="hold">
                      <p:stCondLst>
                        <p:cond delay="0"/>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p:cTn id="31" dur="500" fill="hold"/>
                                        <p:tgtEl>
                                          <p:spTgt spid="10"/>
                                        </p:tgtEl>
                                        <p:attrNameLst>
                                          <p:attrName>ppt_w</p:attrName>
                                        </p:attrNameLst>
                                      </p:cBhvr>
                                      <p:tavLst>
                                        <p:tav tm="0">
                                          <p:val>
                                            <p:fltVal val="0"/>
                                          </p:val>
                                        </p:tav>
                                        <p:tav tm="100000">
                                          <p:val>
                                            <p:strVal val="#ppt_w"/>
                                          </p:val>
                                        </p:tav>
                                      </p:tavLst>
                                    </p:anim>
                                    <p:anim calcmode="lin" valueType="num">
                                      <p:cBhvr>
                                        <p:cTn id="32" dur="500" fill="hold"/>
                                        <p:tgtEl>
                                          <p:spTgt spid="10"/>
                                        </p:tgtEl>
                                        <p:attrNameLst>
                                          <p:attrName>ppt_h</p:attrName>
                                        </p:attrNameLst>
                                      </p:cBhvr>
                                      <p:tavLst>
                                        <p:tav tm="0">
                                          <p:val>
                                            <p:fltVal val="0"/>
                                          </p:val>
                                        </p:tav>
                                        <p:tav tm="100000">
                                          <p:val>
                                            <p:strVal val="#ppt_h"/>
                                          </p:val>
                                        </p:tav>
                                      </p:tavLst>
                                    </p:anim>
                                    <p:animEffect transition="in" filter="fade">
                                      <p:cBhvr>
                                        <p:cTn id="33" dur="500"/>
                                        <p:tgtEl>
                                          <p:spTgt spid="10"/>
                                        </p:tgtEl>
                                      </p:cBhvr>
                                    </p:animEffect>
                                  </p:childTnLst>
                                </p:cTn>
                              </p:par>
                            </p:childTnLst>
                          </p:cTn>
                        </p:par>
                      </p:childTnLst>
                    </p:cTn>
                  </p:par>
                </p:childTnLst>
              </p:cTn>
              <p:nextCondLst>
                <p:cond evt="onClick" delay="0">
                  <p:tgtEl>
                    <p:spTgt spid="14"/>
                  </p:tgtEl>
                </p:cond>
              </p:nextCondLst>
            </p:seq>
            <p:seq concurrent="1" nextAc="seek">
              <p:cTn id="34" restart="whenNotActive" fill="hold" evtFilter="cancelBubble" nodeType="interactiveSeq">
                <p:stCondLst>
                  <p:cond evt="onClick" delay="0">
                    <p:tgtEl>
                      <p:spTgt spid="15"/>
                    </p:tgtEl>
                  </p:cond>
                </p:stCondLst>
                <p:endSync evt="end" delay="0">
                  <p:rtn val="all"/>
                </p:endSync>
                <p:childTnLst>
                  <p:par>
                    <p:cTn id="35" fill="hold">
                      <p:stCondLst>
                        <p:cond delay="0"/>
                      </p:stCondLst>
                      <p:childTnLst>
                        <p:par>
                          <p:cTn id="36" fill="hold">
                            <p:stCondLst>
                              <p:cond delay="0"/>
                            </p:stCondLst>
                            <p:childTnLst>
                              <p:par>
                                <p:cTn id="37" presetID="53" presetClass="entr" presetSubtype="16"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anim calcmode="lin" valueType="num">
                                      <p:cBhvr>
                                        <p:cTn id="39" dur="500" fill="hold"/>
                                        <p:tgtEl>
                                          <p:spTgt spid="11"/>
                                        </p:tgtEl>
                                        <p:attrNameLst>
                                          <p:attrName>ppt_w</p:attrName>
                                        </p:attrNameLst>
                                      </p:cBhvr>
                                      <p:tavLst>
                                        <p:tav tm="0">
                                          <p:val>
                                            <p:fltVal val="0"/>
                                          </p:val>
                                        </p:tav>
                                        <p:tav tm="100000">
                                          <p:val>
                                            <p:strVal val="#ppt_w"/>
                                          </p:val>
                                        </p:tav>
                                      </p:tavLst>
                                    </p:anim>
                                    <p:anim calcmode="lin" valueType="num">
                                      <p:cBhvr>
                                        <p:cTn id="40" dur="500" fill="hold"/>
                                        <p:tgtEl>
                                          <p:spTgt spid="11"/>
                                        </p:tgtEl>
                                        <p:attrNameLst>
                                          <p:attrName>ppt_h</p:attrName>
                                        </p:attrNameLst>
                                      </p:cBhvr>
                                      <p:tavLst>
                                        <p:tav tm="0">
                                          <p:val>
                                            <p:fltVal val="0"/>
                                          </p:val>
                                        </p:tav>
                                        <p:tav tm="100000">
                                          <p:val>
                                            <p:strVal val="#ppt_h"/>
                                          </p:val>
                                        </p:tav>
                                      </p:tavLst>
                                    </p:anim>
                                    <p:animEffect transition="in" filter="fade">
                                      <p:cBhvr>
                                        <p:cTn id="41" dur="500"/>
                                        <p:tgtEl>
                                          <p:spTgt spid="11"/>
                                        </p:tgtEl>
                                      </p:cBhvr>
                                    </p:animEffect>
                                  </p:childTnLst>
                                </p:cTn>
                              </p:par>
                            </p:childTnLst>
                          </p:cTn>
                        </p:par>
                      </p:childTnLst>
                    </p:cTn>
                  </p:par>
                </p:childTnLst>
              </p:cTn>
              <p:nextCondLst>
                <p:cond evt="onClick" delay="0">
                  <p:tgtEl>
                    <p:spTgt spid="15"/>
                  </p:tgtEl>
                </p:cond>
              </p:nextCondLst>
            </p:seq>
          </p:childTnLst>
        </p:cTn>
      </p:par>
    </p:tnLst>
    <p:bldLst>
      <p:bldP spid="6" grpId="0"/>
      <p:bldP spid="7" grpId="0"/>
      <p:bldP spid="8" grpId="0"/>
      <p:bldP spid="10" grpId="0"/>
      <p:bldP spid="11" grpId="0"/>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p:cNvSpPr txBox="1"/>
          <p:nvPr/>
        </p:nvSpPr>
        <p:spPr>
          <a:xfrm>
            <a:off x="2438400" y="990600"/>
            <a:ext cx="4267200" cy="523220"/>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sz="2800" dirty="0" smtClean="0">
                <a:latin typeface="Elephant" pitchFamily="18" charset="0"/>
              </a:rPr>
              <a:t>HOME WORK</a:t>
            </a:r>
            <a:endParaRPr lang="en-US" sz="2800" dirty="0">
              <a:latin typeface="Elephant" pitchFamily="18" charset="0"/>
            </a:endParaRPr>
          </a:p>
        </p:txBody>
      </p:sp>
      <p:pic>
        <p:nvPicPr>
          <p:cNvPr id="10" name="Picture 9" descr="Home.jpg"/>
          <p:cNvPicPr>
            <a:picLocks noChangeAspect="1"/>
          </p:cNvPicPr>
          <p:nvPr/>
        </p:nvPicPr>
        <p:blipFill>
          <a:blip r:embed="rId2"/>
          <a:stretch>
            <a:fillRect/>
          </a:stretch>
        </p:blipFill>
        <p:spPr>
          <a:xfrm>
            <a:off x="3092913" y="1828800"/>
            <a:ext cx="2958174" cy="250185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2" name="Rectangle 11"/>
          <p:cNvSpPr/>
          <p:nvPr/>
        </p:nvSpPr>
        <p:spPr>
          <a:xfrm>
            <a:off x="0" y="0"/>
            <a:ext cx="9144000" cy="6858000"/>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981200" y="4724400"/>
            <a:ext cx="5486400" cy="95410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p:spPr>
        <p:txBody>
          <a:bodyPr wrap="square" rtlCol="0">
            <a:spAutoFit/>
          </a:bodyPr>
          <a:lstStyle/>
          <a:p>
            <a:pPr algn="ctr"/>
            <a:r>
              <a:rPr lang="en-US" sz="2800" b="1" dirty="0" smtClean="0"/>
              <a:t>Write a paragraph about the agriculture </a:t>
            </a:r>
            <a:r>
              <a:rPr lang="en-US" sz="2800" b="1" smtClean="0"/>
              <a:t>of Bangladesh.</a:t>
            </a:r>
            <a:endParaRPr lang="en-US" sz="2800" b="1" dirty="0"/>
          </a:p>
        </p:txBody>
      </p:sp>
      <p:sp>
        <p:nvSpPr>
          <p:cNvPr id="6" name="Rectangle 5"/>
          <p:cNvSpPr/>
          <p:nvPr/>
        </p:nvSpPr>
        <p:spPr>
          <a:xfrm>
            <a:off x="76200" y="76200"/>
            <a:ext cx="8991601" cy="6705600"/>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11706023"/>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500"/>
                                        <p:tgtEl>
                                          <p:spTgt spid="10"/>
                                        </p:tgtEl>
                                      </p:cBhvr>
                                    </p:animEffect>
                                  </p:childTnLst>
                                </p:cTn>
                              </p:par>
                            </p:childTnLst>
                          </p:cTn>
                        </p:par>
                      </p:childTnLst>
                    </p:cTn>
                  </p:par>
                  <p:par>
                    <p:cTn id="15" fill="hold">
                      <p:stCondLst>
                        <p:cond delay="indefinite"/>
                      </p:stCondLst>
                      <p:childTnLst>
                        <p:par>
                          <p:cTn id="16" fill="hold">
                            <p:stCondLst>
                              <p:cond delay="0"/>
                            </p:stCondLst>
                            <p:childTnLst>
                              <p:par>
                                <p:cTn id="17" presetID="41" presetClass="entr" presetSubtype="0" fill="hold" grpId="0" nodeType="clickEffect">
                                  <p:stCondLst>
                                    <p:cond delay="0"/>
                                  </p:stCondLst>
                                  <p:iterate type="lt">
                                    <p:tmPct val="10000"/>
                                  </p:iterate>
                                  <p:childTnLst>
                                    <p:set>
                                      <p:cBhvr>
                                        <p:cTn id="18" dur="1" fill="hold">
                                          <p:stCondLst>
                                            <p:cond delay="0"/>
                                          </p:stCondLst>
                                        </p:cTn>
                                        <p:tgtEl>
                                          <p:spTgt spid="3"/>
                                        </p:tgtEl>
                                        <p:attrNameLst>
                                          <p:attrName>style.visibility</p:attrName>
                                        </p:attrNameLst>
                                      </p:cBhvr>
                                      <p:to>
                                        <p:strVal val="visible"/>
                                      </p:to>
                                    </p:set>
                                    <p:anim calcmode="lin" valueType="num">
                                      <p:cBhvr>
                                        <p:cTn id="19" dur="20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20" dur="2000" fill="hold"/>
                                        <p:tgtEl>
                                          <p:spTgt spid="3"/>
                                        </p:tgtEl>
                                        <p:attrNameLst>
                                          <p:attrName>ppt_y</p:attrName>
                                        </p:attrNameLst>
                                      </p:cBhvr>
                                      <p:tavLst>
                                        <p:tav tm="0">
                                          <p:val>
                                            <p:strVal val="#ppt_y"/>
                                          </p:val>
                                        </p:tav>
                                        <p:tav tm="100000">
                                          <p:val>
                                            <p:strVal val="#ppt_y"/>
                                          </p:val>
                                        </p:tav>
                                      </p:tavLst>
                                    </p:anim>
                                    <p:anim calcmode="lin" valueType="num">
                                      <p:cBhvr>
                                        <p:cTn id="21" dur="20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22" dur="20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23" dur="2000" tmFilter="0,0; .5, 1; 1, 1"/>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0" y="228600"/>
            <a:ext cx="6248400" cy="1600200"/>
          </a:xfrm>
          <a:prstGeom prst="rect">
            <a:avLst/>
          </a:prstGeom>
          <a:noFill/>
        </p:spPr>
        <p:txBody>
          <a:bodyPr wrap="none" rtlCol="0">
            <a:prstTxWarp prst="textInflateTop">
              <a:avLst/>
            </a:prstTxWarp>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000" b="1" spc="50" dirty="0" smtClean="0">
                <a:ln w="11430"/>
                <a:effectLst>
                  <a:outerShdw blurRad="76200" dist="50800" dir="5400000" algn="tl" rotWithShape="0">
                    <a:srgbClr val="000000">
                      <a:alpha val="65000"/>
                    </a:srgbClr>
                  </a:outerShdw>
                </a:effectLst>
                <a:latin typeface="Book Antiqua" pitchFamily="18" charset="0"/>
                <a:cs typeface="MonooMJ" pitchFamily="2" charset="0"/>
              </a:rPr>
              <a:t>Acknowledgement</a:t>
            </a:r>
            <a:endParaRPr lang="en-US" sz="4000" b="1" spc="50" dirty="0">
              <a:ln w="11430"/>
              <a:effectLst>
                <a:outerShdw blurRad="76200" dist="50800" dir="5400000" algn="tl" rotWithShape="0">
                  <a:srgbClr val="000000">
                    <a:alpha val="65000"/>
                  </a:srgbClr>
                </a:outerShdw>
              </a:effectLst>
              <a:latin typeface="Book Antiqua" pitchFamily="18" charset="0"/>
              <a:cs typeface="MonooMJ" pitchFamily="2" charset="0"/>
            </a:endParaRPr>
          </a:p>
        </p:txBody>
      </p:sp>
      <p:sp>
        <p:nvSpPr>
          <p:cNvPr id="5" name="TextBox 4"/>
          <p:cNvSpPr txBox="1"/>
          <p:nvPr/>
        </p:nvSpPr>
        <p:spPr>
          <a:xfrm>
            <a:off x="762000" y="2028735"/>
            <a:ext cx="7924800" cy="1200329"/>
          </a:xfrm>
          <a:prstGeom prst="rect">
            <a:avLst/>
          </a:prstGeom>
          <a:noFill/>
          <a:ln w="38100">
            <a:solidFill>
              <a:schemeClr val="tx1"/>
            </a:solidFill>
          </a:ln>
        </p:spPr>
        <p:txBody>
          <a:bodyPr wrap="square" rtlCol="0">
            <a:spAutoFit/>
          </a:bodyPr>
          <a:lstStyle/>
          <a:p>
            <a:pPr algn="ctr"/>
            <a:r>
              <a:rPr lang="en-US" sz="2400" b="1" dirty="0" smtClean="0">
                <a:solidFill>
                  <a:srgbClr val="003399"/>
                </a:solidFill>
                <a:latin typeface="Book Antiqua" pitchFamily="18" charset="0"/>
                <a:cs typeface="Nikosh" pitchFamily="2" charset="0"/>
              </a:rPr>
              <a:t>We would like to express our cordial gratitude to the  Ministry of Education, Directorate of Secondary &amp; Higher Education, NCTB, a2i</a:t>
            </a:r>
            <a:endParaRPr lang="en-US" sz="2400" b="1" dirty="0">
              <a:solidFill>
                <a:srgbClr val="003399"/>
              </a:solidFill>
              <a:latin typeface="Book Antiqua" pitchFamily="18" charset="0"/>
              <a:cs typeface="Nikosh" pitchFamily="2" charset="0"/>
            </a:endParaRPr>
          </a:p>
        </p:txBody>
      </p:sp>
      <p:sp>
        <p:nvSpPr>
          <p:cNvPr id="3" name="Rectangle 2"/>
          <p:cNvSpPr/>
          <p:nvPr/>
        </p:nvSpPr>
        <p:spPr>
          <a:xfrm>
            <a:off x="0" y="0"/>
            <a:ext cx="9144000" cy="6858000"/>
          </a:xfrm>
          <a:prstGeom prst="rect">
            <a:avLst/>
          </a:prstGeom>
          <a:noFill/>
          <a:ln w="381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3695700" y="3387520"/>
            <a:ext cx="1905000" cy="752565"/>
          </a:xfrm>
          <a:prstGeom prst="ellipse">
            <a:avLst/>
          </a:prstGeom>
          <a:solidFill>
            <a:schemeClr val="tx1">
              <a:lumMod val="95000"/>
              <a:lumOff val="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lumMod val="95000"/>
                  </a:schemeClr>
                </a:solidFill>
                <a:latin typeface="Book Antiqua" pitchFamily="18" charset="0"/>
                <a:cs typeface="Nikosh" pitchFamily="2" charset="0"/>
              </a:rPr>
              <a:t>and</a:t>
            </a:r>
          </a:p>
        </p:txBody>
      </p:sp>
      <p:sp>
        <p:nvSpPr>
          <p:cNvPr id="8" name="Rectangle 7"/>
          <p:cNvSpPr/>
          <p:nvPr/>
        </p:nvSpPr>
        <p:spPr>
          <a:xfrm>
            <a:off x="838200" y="4298541"/>
            <a:ext cx="7772400" cy="2129555"/>
          </a:xfrm>
          <a:prstGeom prst="rect">
            <a:avLst/>
          </a:prstGeom>
          <a:noFill/>
          <a:ln w="381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003399"/>
                </a:solidFill>
                <a:latin typeface="Book Antiqua" pitchFamily="18" charset="0"/>
                <a:cs typeface="Nikosh" pitchFamily="2" charset="0"/>
              </a:rPr>
              <a:t>the panel of honorable editors ( Md. Jahangir </a:t>
            </a:r>
            <a:r>
              <a:rPr lang="en-US" sz="2400" b="1" dirty="0" err="1">
                <a:solidFill>
                  <a:srgbClr val="003399"/>
                </a:solidFill>
                <a:latin typeface="Book Antiqua" pitchFamily="18" charset="0"/>
                <a:cs typeface="Nikosh" pitchFamily="2" charset="0"/>
              </a:rPr>
              <a:t>Hasan</a:t>
            </a:r>
            <a:r>
              <a:rPr lang="en-US" sz="2400" b="1" dirty="0">
                <a:solidFill>
                  <a:srgbClr val="003399"/>
                </a:solidFill>
                <a:latin typeface="Book Antiqua" pitchFamily="18" charset="0"/>
                <a:cs typeface="Nikosh" pitchFamily="2" charset="0"/>
              </a:rPr>
              <a:t>, </a:t>
            </a:r>
            <a:r>
              <a:rPr lang="en-US" sz="2400" b="1" dirty="0" smtClean="0">
                <a:solidFill>
                  <a:srgbClr val="003399"/>
                </a:solidFill>
                <a:latin typeface="Book Antiqua" pitchFamily="18" charset="0"/>
                <a:cs typeface="Nikosh" pitchFamily="2" charset="0"/>
              </a:rPr>
              <a:t>Associate </a:t>
            </a:r>
            <a:r>
              <a:rPr lang="en-US" sz="2400" b="1" dirty="0">
                <a:solidFill>
                  <a:srgbClr val="003399"/>
                </a:solidFill>
                <a:latin typeface="Book Antiqua" pitchFamily="18" charset="0"/>
                <a:cs typeface="Nikosh" pitchFamily="2" charset="0"/>
              </a:rPr>
              <a:t>Professor (English) TTC, </a:t>
            </a:r>
            <a:r>
              <a:rPr lang="en-US" sz="2400" b="1" dirty="0" err="1">
                <a:solidFill>
                  <a:srgbClr val="003399"/>
                </a:solidFill>
                <a:latin typeface="Book Antiqua" pitchFamily="18" charset="0"/>
                <a:cs typeface="Nikosh" pitchFamily="2" charset="0"/>
              </a:rPr>
              <a:t>Rangpur</a:t>
            </a:r>
            <a:r>
              <a:rPr lang="en-US" sz="2400" b="1" dirty="0">
                <a:solidFill>
                  <a:srgbClr val="003399"/>
                </a:solidFill>
                <a:latin typeface="Book Antiqua" pitchFamily="18" charset="0"/>
                <a:cs typeface="Nikosh" pitchFamily="2" charset="0"/>
              </a:rPr>
              <a:t>, </a:t>
            </a:r>
            <a:r>
              <a:rPr lang="en-US" sz="2400" b="1" dirty="0" err="1" smtClean="0">
                <a:solidFill>
                  <a:srgbClr val="003399"/>
                </a:solidFill>
                <a:latin typeface="Book Antiqua" pitchFamily="18" charset="0"/>
                <a:cs typeface="Nikosh" pitchFamily="2" charset="0"/>
              </a:rPr>
              <a:t>Ranjit</a:t>
            </a:r>
            <a:r>
              <a:rPr lang="en-US" sz="2400" b="1" dirty="0" smtClean="0">
                <a:solidFill>
                  <a:srgbClr val="003399"/>
                </a:solidFill>
                <a:latin typeface="Book Antiqua" pitchFamily="18" charset="0"/>
                <a:cs typeface="Nikosh" pitchFamily="2" charset="0"/>
              </a:rPr>
              <a:t> </a:t>
            </a:r>
            <a:r>
              <a:rPr lang="en-US" sz="2400" b="1" dirty="0" err="1">
                <a:solidFill>
                  <a:srgbClr val="003399"/>
                </a:solidFill>
                <a:latin typeface="Book Antiqua" pitchFamily="18" charset="0"/>
                <a:cs typeface="Nikosh" pitchFamily="2" charset="0"/>
              </a:rPr>
              <a:t>Poddar</a:t>
            </a:r>
            <a:r>
              <a:rPr lang="en-US" sz="2400" b="1" dirty="0">
                <a:solidFill>
                  <a:srgbClr val="003399"/>
                </a:solidFill>
                <a:latin typeface="Book Antiqua" pitchFamily="18" charset="0"/>
                <a:cs typeface="Nikosh" pitchFamily="2" charset="0"/>
              </a:rPr>
              <a:t>, </a:t>
            </a:r>
            <a:r>
              <a:rPr lang="en-US" sz="2400" b="1" dirty="0" smtClean="0">
                <a:solidFill>
                  <a:srgbClr val="003399"/>
                </a:solidFill>
                <a:latin typeface="Book Antiqua" pitchFamily="18" charset="0"/>
                <a:cs typeface="Nikosh" pitchFamily="2" charset="0"/>
              </a:rPr>
              <a:t>Associate </a:t>
            </a:r>
            <a:r>
              <a:rPr lang="en-US" sz="2400" b="1" dirty="0">
                <a:solidFill>
                  <a:srgbClr val="003399"/>
                </a:solidFill>
                <a:latin typeface="Book Antiqua" pitchFamily="18" charset="0"/>
                <a:cs typeface="Nikosh" pitchFamily="2" charset="0"/>
              </a:rPr>
              <a:t>Professor (English) TTC, Dhaka, and </a:t>
            </a:r>
            <a:r>
              <a:rPr lang="en-US" sz="2400" b="1" dirty="0" err="1">
                <a:solidFill>
                  <a:srgbClr val="003399"/>
                </a:solidFill>
                <a:latin typeface="Book Antiqua" pitchFamily="18" charset="0"/>
                <a:cs typeface="Nikosh" pitchFamily="2" charset="0"/>
              </a:rPr>
              <a:t>Urmila</a:t>
            </a:r>
            <a:r>
              <a:rPr lang="en-US" sz="2400" b="1" dirty="0">
                <a:solidFill>
                  <a:srgbClr val="003399"/>
                </a:solidFill>
                <a:latin typeface="Book Antiqua" pitchFamily="18" charset="0"/>
                <a:cs typeface="Nikosh" pitchFamily="2" charset="0"/>
              </a:rPr>
              <a:t> Ahmed, </a:t>
            </a:r>
            <a:r>
              <a:rPr lang="en-US" sz="2400" b="1" dirty="0" smtClean="0">
                <a:solidFill>
                  <a:srgbClr val="003399"/>
                </a:solidFill>
                <a:latin typeface="Book Antiqua" pitchFamily="18" charset="0"/>
                <a:cs typeface="Nikosh" pitchFamily="2" charset="0"/>
              </a:rPr>
              <a:t>Associate </a:t>
            </a:r>
            <a:r>
              <a:rPr lang="en-US" sz="2400" b="1" dirty="0">
                <a:solidFill>
                  <a:srgbClr val="003399"/>
                </a:solidFill>
                <a:latin typeface="Book Antiqua" pitchFamily="18" charset="0"/>
                <a:cs typeface="Nikosh" pitchFamily="2" charset="0"/>
              </a:rPr>
              <a:t>Professor (English) TTC, Dhaka, to enrich the contents.</a:t>
            </a:r>
          </a:p>
        </p:txBody>
      </p:sp>
      <p:sp>
        <p:nvSpPr>
          <p:cNvPr id="9" name="Rectangle 8"/>
          <p:cNvSpPr/>
          <p:nvPr/>
        </p:nvSpPr>
        <p:spPr>
          <a:xfrm>
            <a:off x="76200" y="76200"/>
            <a:ext cx="8991600" cy="670560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4923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82190" y="1600200"/>
            <a:ext cx="4648200" cy="3642756"/>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4" name="Rectangle 3"/>
          <p:cNvSpPr/>
          <p:nvPr/>
        </p:nvSpPr>
        <p:spPr>
          <a:xfrm>
            <a:off x="0" y="0"/>
            <a:ext cx="9144000" cy="6858000"/>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76200" y="76200"/>
            <a:ext cx="8991601" cy="6705600"/>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72081232"/>
      </p:ext>
    </p:extLst>
  </p:cSld>
  <p:clrMapOvr>
    <a:masterClrMapping/>
  </p:clrMapOvr>
  <p:transition spd="slow">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animEffect transition="in" filter="fade">
                                      <p:cBhvr>
                                        <p:cTn id="9"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p:cNvSpPr txBox="1"/>
          <p:nvPr/>
        </p:nvSpPr>
        <p:spPr>
          <a:xfrm>
            <a:off x="1676400" y="4269047"/>
            <a:ext cx="6803092" cy="1569660"/>
          </a:xfrm>
          <a:prstGeom prst="rect">
            <a:avLst/>
          </a:prstGeom>
          <a:blipFill>
            <a:blip r:embed="rId2"/>
            <a:tile tx="0" ty="0" sx="100000" sy="100000" flip="none" algn="tl"/>
          </a:blipFill>
          <a:ln w="3175">
            <a:solidFill>
              <a:schemeClr val="tx1"/>
            </a:solidFill>
          </a:ln>
          <a:effectLst/>
        </p:spPr>
        <p:txBody>
          <a:bodyPr wrap="square" rtlCol="0">
            <a:spAutoFit/>
          </a:bodyPr>
          <a:lstStyle/>
          <a:p>
            <a:pPr algn="ctr"/>
            <a:r>
              <a:rPr lang="en-US" sz="2400" dirty="0" smtClean="0">
                <a:solidFill>
                  <a:srgbClr val="002060"/>
                </a:solidFill>
                <a:latin typeface="Elephant" pitchFamily="18" charset="0"/>
              </a:rPr>
              <a:t>                 ENGLISH </a:t>
            </a:r>
            <a:r>
              <a:rPr lang="en-US" sz="2400" dirty="0">
                <a:solidFill>
                  <a:srgbClr val="002060"/>
                </a:solidFill>
                <a:latin typeface="Elephant" pitchFamily="18" charset="0"/>
              </a:rPr>
              <a:t>FOR TODAY</a:t>
            </a:r>
            <a:r>
              <a:rPr lang="en-US" sz="2400" dirty="0" smtClean="0">
                <a:solidFill>
                  <a:srgbClr val="002060"/>
                </a:solidFill>
                <a:latin typeface="Elephant" pitchFamily="18" charset="0"/>
              </a:rPr>
              <a:t>,</a:t>
            </a:r>
          </a:p>
          <a:p>
            <a:pPr algn="ctr"/>
            <a:r>
              <a:rPr lang="en-US" sz="2400" dirty="0" smtClean="0">
                <a:solidFill>
                  <a:srgbClr val="002060"/>
                </a:solidFill>
                <a:latin typeface="Elephant" pitchFamily="18" charset="0"/>
              </a:rPr>
              <a:t>              CLASS</a:t>
            </a:r>
            <a:r>
              <a:rPr lang="en-US" sz="2400" dirty="0">
                <a:solidFill>
                  <a:srgbClr val="002060"/>
                </a:solidFill>
                <a:latin typeface="Elephant" pitchFamily="18" charset="0"/>
              </a:rPr>
              <a:t>: </a:t>
            </a:r>
            <a:r>
              <a:rPr lang="en-US" sz="2400" dirty="0" smtClean="0">
                <a:solidFill>
                  <a:srgbClr val="002060"/>
                </a:solidFill>
                <a:latin typeface="Elephant" pitchFamily="18" charset="0"/>
              </a:rPr>
              <a:t>9-10 </a:t>
            </a:r>
          </a:p>
          <a:p>
            <a:pPr algn="ctr"/>
            <a:r>
              <a:rPr lang="en-US" sz="2400" dirty="0" smtClean="0">
                <a:solidFill>
                  <a:srgbClr val="002060"/>
                </a:solidFill>
                <a:latin typeface="Elephant" pitchFamily="18" charset="0"/>
              </a:rPr>
              <a:t>             UNIT</a:t>
            </a:r>
            <a:r>
              <a:rPr lang="en-US" sz="2400" dirty="0">
                <a:solidFill>
                  <a:srgbClr val="002060"/>
                </a:solidFill>
                <a:latin typeface="Elephant" pitchFamily="18" charset="0"/>
              </a:rPr>
              <a:t>: 6</a:t>
            </a:r>
            <a:r>
              <a:rPr lang="en-US" sz="2400" dirty="0" smtClean="0">
                <a:solidFill>
                  <a:srgbClr val="002060"/>
                </a:solidFill>
                <a:latin typeface="Elephant" pitchFamily="18" charset="0"/>
              </a:rPr>
              <a:t>.</a:t>
            </a:r>
          </a:p>
          <a:p>
            <a:pPr algn="ctr"/>
            <a:r>
              <a:rPr lang="en-US" sz="2400" dirty="0" smtClean="0">
                <a:solidFill>
                  <a:srgbClr val="002060"/>
                </a:solidFill>
                <a:latin typeface="Elephant" pitchFamily="18" charset="0"/>
              </a:rPr>
              <a:t>             Lesson: 2    </a:t>
            </a:r>
          </a:p>
        </p:txBody>
      </p:sp>
      <p:sp>
        <p:nvSpPr>
          <p:cNvPr id="6" name="TextBox 5"/>
          <p:cNvSpPr txBox="1"/>
          <p:nvPr/>
        </p:nvSpPr>
        <p:spPr>
          <a:xfrm>
            <a:off x="1676400" y="2084636"/>
            <a:ext cx="6803092" cy="1569660"/>
          </a:xfrm>
          <a:prstGeom prst="rect">
            <a:avLst/>
          </a:prstGeom>
          <a:blipFill>
            <a:blip r:embed="rId3"/>
            <a:tile tx="0" ty="0" sx="100000" sy="100000" flip="none" algn="tl"/>
          </a:blipFill>
          <a:ln w="3175">
            <a:solidFill>
              <a:schemeClr val="tx1"/>
            </a:solidFill>
          </a:ln>
          <a:effectLst/>
        </p:spPr>
        <p:txBody>
          <a:bodyPr wrap="square" rtlCol="0">
            <a:spAutoFit/>
          </a:bodyPr>
          <a:lstStyle/>
          <a:p>
            <a:pPr algn="ctr"/>
            <a:r>
              <a:rPr lang="en-US" sz="2400" dirty="0" smtClean="0">
                <a:solidFill>
                  <a:srgbClr val="002060"/>
                </a:solidFill>
                <a:latin typeface="Elephant" pitchFamily="18" charset="0"/>
              </a:rPr>
              <a:t>               SK. MD. HARUNAR RASHID</a:t>
            </a:r>
          </a:p>
          <a:p>
            <a:pPr algn="ctr"/>
            <a:r>
              <a:rPr lang="en-US" sz="2400" dirty="0" smtClean="0">
                <a:solidFill>
                  <a:srgbClr val="002060"/>
                </a:solidFill>
                <a:latin typeface="Elephant" pitchFamily="18" charset="0"/>
              </a:rPr>
              <a:t>                  - Senior Assistant Teacher.</a:t>
            </a:r>
          </a:p>
          <a:p>
            <a:pPr algn="ctr"/>
            <a:r>
              <a:rPr lang="en-US" sz="2400" dirty="0" smtClean="0">
                <a:solidFill>
                  <a:srgbClr val="002060"/>
                </a:solidFill>
                <a:latin typeface="Elephant" pitchFamily="18" charset="0"/>
              </a:rPr>
              <a:t>                  </a:t>
            </a:r>
            <a:r>
              <a:rPr lang="en-US" sz="2400" dirty="0" err="1" smtClean="0">
                <a:solidFill>
                  <a:srgbClr val="002060"/>
                </a:solidFill>
                <a:latin typeface="Elephant" pitchFamily="18" charset="0"/>
              </a:rPr>
              <a:t>Sonatola</a:t>
            </a:r>
            <a:r>
              <a:rPr lang="en-US" sz="2400" dirty="0" smtClean="0">
                <a:solidFill>
                  <a:srgbClr val="002060"/>
                </a:solidFill>
                <a:latin typeface="Elephant" pitchFamily="18" charset="0"/>
              </a:rPr>
              <a:t> Model High School.</a:t>
            </a:r>
          </a:p>
          <a:p>
            <a:pPr algn="ctr"/>
            <a:r>
              <a:rPr lang="en-US" sz="2400" dirty="0" smtClean="0">
                <a:solidFill>
                  <a:srgbClr val="002060"/>
                </a:solidFill>
                <a:latin typeface="Elephant" pitchFamily="18" charset="0"/>
              </a:rPr>
              <a:t>                </a:t>
            </a:r>
            <a:r>
              <a:rPr lang="en-US" sz="2400" dirty="0" err="1" smtClean="0">
                <a:solidFill>
                  <a:srgbClr val="002060"/>
                </a:solidFill>
                <a:latin typeface="Elephant" pitchFamily="18" charset="0"/>
              </a:rPr>
              <a:t>Sonatola</a:t>
            </a:r>
            <a:r>
              <a:rPr lang="en-US" sz="2400" dirty="0" smtClean="0">
                <a:solidFill>
                  <a:srgbClr val="002060"/>
                </a:solidFill>
                <a:latin typeface="Elephant" pitchFamily="18" charset="0"/>
              </a:rPr>
              <a:t>, </a:t>
            </a:r>
            <a:r>
              <a:rPr lang="en-US" sz="2400" dirty="0" err="1" smtClean="0">
                <a:solidFill>
                  <a:srgbClr val="002060"/>
                </a:solidFill>
                <a:latin typeface="Elephant" pitchFamily="18" charset="0"/>
              </a:rPr>
              <a:t>Bogra</a:t>
            </a:r>
            <a:r>
              <a:rPr lang="en-US" sz="2400" dirty="0" smtClean="0">
                <a:solidFill>
                  <a:srgbClr val="002060"/>
                </a:solidFill>
                <a:latin typeface="Elephant" pitchFamily="18" charset="0"/>
              </a:rPr>
              <a:t>. 01714622498.</a:t>
            </a:r>
            <a:endParaRPr lang="en-US" sz="2400" dirty="0">
              <a:solidFill>
                <a:srgbClr val="002060"/>
              </a:solidFill>
              <a:latin typeface="Elephant" pitchFamily="18" charset="0"/>
            </a:endParaRPr>
          </a:p>
        </p:txBody>
      </p:sp>
      <p:sp>
        <p:nvSpPr>
          <p:cNvPr id="7" name="Rectangle 6"/>
          <p:cNvSpPr/>
          <p:nvPr/>
        </p:nvSpPr>
        <p:spPr>
          <a:xfrm>
            <a:off x="0" y="0"/>
            <a:ext cx="9144000" cy="6858000"/>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009900" y="762000"/>
            <a:ext cx="3124200" cy="707886"/>
          </a:xfrm>
          <a:prstGeom prst="rect">
            <a:avLst/>
          </a:prstGeom>
          <a:blipFill>
            <a:blip r:embed="rId4"/>
            <a:tile tx="0" ty="0" sx="100000" sy="100000" flip="none" algn="tl"/>
          </a:blipFill>
          <a:ln w="3175">
            <a:solidFill>
              <a:schemeClr val="tx1"/>
            </a:solid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4000" b="1" dirty="0" smtClean="0">
                <a:ln/>
                <a:solidFill>
                  <a:schemeClr val="accent3"/>
                </a:solidFill>
              </a:rPr>
              <a:t>Introduction</a:t>
            </a:r>
            <a:endParaRPr lang="en-US" sz="4000" b="1" dirty="0">
              <a:ln/>
              <a:solidFill>
                <a:schemeClr val="accent3"/>
              </a:solidFill>
            </a:endParaRPr>
          </a:p>
        </p:txBody>
      </p:sp>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93284" y="4432311"/>
            <a:ext cx="899832" cy="1243132"/>
          </a:xfrm>
          <a:prstGeom prst="rect">
            <a:avLst/>
          </a:prstGeom>
        </p:spPr>
      </p:pic>
      <p:pic>
        <p:nvPicPr>
          <p:cNvPr id="10" name="Picture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057400" y="2340157"/>
            <a:ext cx="685800" cy="1058617"/>
          </a:xfrm>
          <a:prstGeom prst="rect">
            <a:avLst/>
          </a:prstGeom>
        </p:spPr>
      </p:pic>
      <p:sp>
        <p:nvSpPr>
          <p:cNvPr id="11" name="Rectangle 10"/>
          <p:cNvSpPr/>
          <p:nvPr/>
        </p:nvSpPr>
        <p:spPr>
          <a:xfrm>
            <a:off x="76200" y="76200"/>
            <a:ext cx="8991601" cy="6705600"/>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82868062"/>
      </p:ext>
    </p:extLst>
  </p:cSld>
  <p:clrMapOvr>
    <a:masterClrMapping/>
  </p:clrMapOvr>
  <p:transition spd="slow">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par>
                                <p:cTn id="17" presetID="21" presetClass="entr" presetSubtype="8"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heel(8)">
                                      <p:cBhvr>
                                        <p:cTn id="19" dur="2000"/>
                                        <p:tgtEl>
                                          <p:spTgt spid="10"/>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 calcmode="lin" valueType="num">
                                      <p:cBhvr>
                                        <p:cTn id="24" dur="500" fill="hold"/>
                                        <p:tgtEl>
                                          <p:spTgt spid="4"/>
                                        </p:tgtEl>
                                        <p:attrNameLst>
                                          <p:attrName>ppt_w</p:attrName>
                                        </p:attrNameLst>
                                      </p:cBhvr>
                                      <p:tavLst>
                                        <p:tav tm="0">
                                          <p:val>
                                            <p:fltVal val="0"/>
                                          </p:val>
                                        </p:tav>
                                        <p:tav tm="100000">
                                          <p:val>
                                            <p:strVal val="#ppt_w"/>
                                          </p:val>
                                        </p:tav>
                                      </p:tavLst>
                                    </p:anim>
                                    <p:anim calcmode="lin" valueType="num">
                                      <p:cBhvr>
                                        <p:cTn id="25" dur="500" fill="hold"/>
                                        <p:tgtEl>
                                          <p:spTgt spid="4"/>
                                        </p:tgtEl>
                                        <p:attrNameLst>
                                          <p:attrName>ppt_h</p:attrName>
                                        </p:attrNameLst>
                                      </p:cBhvr>
                                      <p:tavLst>
                                        <p:tav tm="0">
                                          <p:val>
                                            <p:fltVal val="0"/>
                                          </p:val>
                                        </p:tav>
                                        <p:tav tm="100000">
                                          <p:val>
                                            <p:strVal val="#ppt_h"/>
                                          </p:val>
                                        </p:tav>
                                      </p:tavLst>
                                    </p:anim>
                                    <p:animEffect transition="in" filter="fade">
                                      <p:cBhvr>
                                        <p:cTn id="26" dur="500"/>
                                        <p:tgtEl>
                                          <p:spTgt spid="4"/>
                                        </p:tgtEl>
                                      </p:cBhvr>
                                    </p:animEffect>
                                  </p:childTnLst>
                                </p:cTn>
                              </p:par>
                              <p:par>
                                <p:cTn id="27" presetID="21" presetClass="entr" presetSubtype="8" fill="hold" nodeType="with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wheel(8)">
                                      <p:cBhvr>
                                        <p:cTn id="29"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extBox 10"/>
          <p:cNvSpPr txBox="1"/>
          <p:nvPr/>
        </p:nvSpPr>
        <p:spPr>
          <a:xfrm>
            <a:off x="3436162" y="3005284"/>
            <a:ext cx="2590800" cy="369332"/>
          </a:xfrm>
          <a:prstGeom prst="rect">
            <a:avLst/>
          </a:prstGeom>
          <a:noFill/>
        </p:spPr>
        <p:txBody>
          <a:bodyPr wrap="square" rtlCol="0">
            <a:spAutoFit/>
          </a:bodyPr>
          <a:lstStyle/>
          <a:p>
            <a:pPr algn="ctr"/>
            <a:r>
              <a:rPr lang="en-US" b="1" dirty="0" smtClean="0"/>
              <a:t>SRI LANKA</a:t>
            </a:r>
            <a:endParaRPr lang="en-US" b="1" dirty="0"/>
          </a:p>
        </p:txBody>
      </p:sp>
      <p:sp>
        <p:nvSpPr>
          <p:cNvPr id="15" name="TextBox 14"/>
          <p:cNvSpPr txBox="1"/>
          <p:nvPr/>
        </p:nvSpPr>
        <p:spPr>
          <a:xfrm>
            <a:off x="6360568" y="4949618"/>
            <a:ext cx="2302414" cy="369332"/>
          </a:xfrm>
          <a:prstGeom prst="rect">
            <a:avLst/>
          </a:prstGeom>
          <a:noFill/>
        </p:spPr>
        <p:txBody>
          <a:bodyPr wrap="square" rtlCol="0">
            <a:spAutoFit/>
          </a:bodyPr>
          <a:lstStyle/>
          <a:p>
            <a:pPr algn="ctr"/>
            <a:r>
              <a:rPr lang="en-US" b="1" dirty="0" smtClean="0"/>
              <a:t>PAKISTAN</a:t>
            </a:r>
            <a:endParaRPr lang="en-US" b="1" dirty="0"/>
          </a:p>
        </p:txBody>
      </p:sp>
      <p:grpSp>
        <p:nvGrpSpPr>
          <p:cNvPr id="2" name="Group 1"/>
          <p:cNvGrpSpPr/>
          <p:nvPr/>
        </p:nvGrpSpPr>
        <p:grpSpPr>
          <a:xfrm>
            <a:off x="668217" y="1761454"/>
            <a:ext cx="7916222" cy="3180089"/>
            <a:chOff x="668217" y="1761454"/>
            <a:chExt cx="7916222" cy="3180089"/>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05200" y="1761454"/>
              <a:ext cx="2590800" cy="1238249"/>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4176" y="1774067"/>
              <a:ext cx="2574385" cy="1238249"/>
            </a:xfrm>
            <a:prstGeom prst="rect">
              <a:avLst/>
            </a:prstGeom>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360568" y="1761454"/>
              <a:ext cx="2223871" cy="1238249"/>
            </a:xfrm>
            <a:prstGeom prst="rect">
              <a:avLst/>
            </a:prstGeom>
          </p:spPr>
        </p:pic>
        <p:pic>
          <p:nvPicPr>
            <p:cNvPr id="6" name="Picture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68217" y="3569942"/>
              <a:ext cx="2302923" cy="1371601"/>
            </a:xfrm>
            <a:prstGeom prst="rect">
              <a:avLst/>
            </a:prstGeom>
          </p:spPr>
        </p:pic>
        <p:pic>
          <p:nvPicPr>
            <p:cNvPr id="7" name="Picture 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466770" y="3548930"/>
              <a:ext cx="2590800" cy="1371601"/>
            </a:xfrm>
            <a:prstGeom prst="rect">
              <a:avLst/>
            </a:prstGeom>
          </p:spPr>
        </p:pic>
        <p:pic>
          <p:nvPicPr>
            <p:cNvPr id="8" name="Picture 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315158" y="3548930"/>
              <a:ext cx="2269281" cy="1371600"/>
            </a:xfrm>
            <a:prstGeom prst="rect">
              <a:avLst/>
            </a:prstGeom>
          </p:spPr>
        </p:pic>
      </p:grpSp>
      <p:sp>
        <p:nvSpPr>
          <p:cNvPr id="10" name="TextBox 9"/>
          <p:cNvSpPr txBox="1"/>
          <p:nvPr/>
        </p:nvSpPr>
        <p:spPr>
          <a:xfrm>
            <a:off x="766103" y="3030240"/>
            <a:ext cx="2107149" cy="369332"/>
          </a:xfrm>
          <a:prstGeom prst="rect">
            <a:avLst/>
          </a:prstGeom>
          <a:noFill/>
        </p:spPr>
        <p:txBody>
          <a:bodyPr wrap="square" rtlCol="0">
            <a:spAutoFit/>
          </a:bodyPr>
          <a:lstStyle/>
          <a:p>
            <a:pPr algn="ctr"/>
            <a:r>
              <a:rPr lang="en-US" b="1" dirty="0" smtClean="0"/>
              <a:t>BHUTAN</a:t>
            </a:r>
            <a:endParaRPr lang="en-US" b="1" dirty="0"/>
          </a:p>
        </p:txBody>
      </p:sp>
      <p:sp>
        <p:nvSpPr>
          <p:cNvPr id="14" name="TextBox 13"/>
          <p:cNvSpPr txBox="1"/>
          <p:nvPr/>
        </p:nvSpPr>
        <p:spPr>
          <a:xfrm>
            <a:off x="6416753" y="3008668"/>
            <a:ext cx="2302414" cy="369332"/>
          </a:xfrm>
          <a:prstGeom prst="rect">
            <a:avLst/>
          </a:prstGeom>
          <a:noFill/>
        </p:spPr>
        <p:txBody>
          <a:bodyPr wrap="square" rtlCol="0">
            <a:spAutoFit/>
          </a:bodyPr>
          <a:lstStyle/>
          <a:p>
            <a:pPr algn="ctr"/>
            <a:r>
              <a:rPr lang="en-US" b="1" dirty="0" smtClean="0"/>
              <a:t>INDIA</a:t>
            </a:r>
            <a:endParaRPr lang="en-US" b="1" dirty="0"/>
          </a:p>
        </p:txBody>
      </p:sp>
      <p:sp>
        <p:nvSpPr>
          <p:cNvPr id="16" name="TextBox 15"/>
          <p:cNvSpPr txBox="1"/>
          <p:nvPr/>
        </p:nvSpPr>
        <p:spPr>
          <a:xfrm>
            <a:off x="684176" y="4991358"/>
            <a:ext cx="2183349" cy="369332"/>
          </a:xfrm>
          <a:prstGeom prst="rect">
            <a:avLst/>
          </a:prstGeom>
          <a:noFill/>
        </p:spPr>
        <p:txBody>
          <a:bodyPr wrap="square" rtlCol="0">
            <a:spAutoFit/>
          </a:bodyPr>
          <a:lstStyle/>
          <a:p>
            <a:pPr algn="ctr"/>
            <a:r>
              <a:rPr lang="en-US" b="1" dirty="0" smtClean="0"/>
              <a:t>MALDIVES</a:t>
            </a:r>
            <a:endParaRPr lang="en-US" b="1" dirty="0"/>
          </a:p>
        </p:txBody>
      </p:sp>
      <p:sp>
        <p:nvSpPr>
          <p:cNvPr id="17" name="TextBox 16"/>
          <p:cNvSpPr txBox="1"/>
          <p:nvPr/>
        </p:nvSpPr>
        <p:spPr>
          <a:xfrm>
            <a:off x="3538972" y="4920840"/>
            <a:ext cx="2133600" cy="369332"/>
          </a:xfrm>
          <a:prstGeom prst="rect">
            <a:avLst/>
          </a:prstGeom>
          <a:noFill/>
        </p:spPr>
        <p:txBody>
          <a:bodyPr wrap="square" rtlCol="0">
            <a:spAutoFit/>
          </a:bodyPr>
          <a:lstStyle/>
          <a:p>
            <a:pPr algn="ctr"/>
            <a:r>
              <a:rPr lang="en-US" b="1" dirty="0" smtClean="0"/>
              <a:t>NEPAL</a:t>
            </a:r>
            <a:endParaRPr lang="en-US" b="1" dirty="0"/>
          </a:p>
        </p:txBody>
      </p:sp>
      <p:sp>
        <p:nvSpPr>
          <p:cNvPr id="18" name="TextBox 17"/>
          <p:cNvSpPr txBox="1"/>
          <p:nvPr/>
        </p:nvSpPr>
        <p:spPr>
          <a:xfrm>
            <a:off x="1447800" y="5638800"/>
            <a:ext cx="6574301" cy="523220"/>
          </a:xfrm>
          <a:prstGeom prst="rect">
            <a:avLst/>
          </a:prstGeom>
          <a:blipFill>
            <a:blip r:embed="rId9"/>
            <a:tile tx="0" ty="0" sx="100000" sy="100000" flip="none" algn="tl"/>
          </a:blipFill>
          <a:ln w="3175">
            <a:solidFill>
              <a:schemeClr val="tx1"/>
            </a:solidFill>
          </a:ln>
          <a:effectLst/>
        </p:spPr>
        <p:txBody>
          <a:bodyPr wrap="square" rtlCol="0">
            <a:spAutoFit/>
          </a:bodyPr>
          <a:lstStyle/>
          <a:p>
            <a:pPr algn="ctr"/>
            <a:r>
              <a:rPr lang="en-US" sz="2800" b="1" dirty="0" smtClean="0">
                <a:solidFill>
                  <a:srgbClr val="7030A0"/>
                </a:solidFill>
              </a:rPr>
              <a:t>They are our neighboring countries.</a:t>
            </a:r>
            <a:endParaRPr lang="en-US" sz="2800" b="1" dirty="0">
              <a:solidFill>
                <a:srgbClr val="7030A0"/>
              </a:solidFill>
            </a:endParaRPr>
          </a:p>
        </p:txBody>
      </p:sp>
      <p:sp>
        <p:nvSpPr>
          <p:cNvPr id="19" name="Rectangle 18"/>
          <p:cNvSpPr/>
          <p:nvPr/>
        </p:nvSpPr>
        <p:spPr>
          <a:xfrm>
            <a:off x="0" y="0"/>
            <a:ext cx="9144000" cy="6858000"/>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1066800" y="381000"/>
            <a:ext cx="7162800" cy="830997"/>
          </a:xfrm>
          <a:prstGeom prst="rect">
            <a:avLst/>
          </a:prstGeom>
          <a:blipFill>
            <a:blip r:embed="rId9"/>
            <a:tile tx="0" ty="0" sx="100000" sy="100000" flip="none" algn="tl"/>
          </a:blipFill>
        </p:spPr>
        <p:txBody>
          <a:bodyPr wrap="square" rtlCol="0">
            <a:spAutoFit/>
          </a:bodyPr>
          <a:lstStyle/>
          <a:p>
            <a:pPr algn="ctr"/>
            <a:r>
              <a:rPr lang="en-US" sz="2400" b="1" dirty="0" smtClean="0"/>
              <a:t>Look at the flags and  talk with your partner: what are the countries names of these flags?</a:t>
            </a:r>
            <a:endParaRPr lang="en-US" sz="2400" b="1" dirty="0"/>
          </a:p>
        </p:txBody>
      </p:sp>
      <p:sp>
        <p:nvSpPr>
          <p:cNvPr id="20" name="Rectangle 19"/>
          <p:cNvSpPr/>
          <p:nvPr/>
        </p:nvSpPr>
        <p:spPr>
          <a:xfrm>
            <a:off x="76200" y="76200"/>
            <a:ext cx="8991601" cy="6705600"/>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51866418"/>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p:cTn id="17" dur="500" fill="hold"/>
                                        <p:tgtEl>
                                          <p:spTgt spid="10"/>
                                        </p:tgtEl>
                                        <p:attrNameLst>
                                          <p:attrName>ppt_w</p:attrName>
                                        </p:attrNameLst>
                                      </p:cBhvr>
                                      <p:tavLst>
                                        <p:tav tm="0">
                                          <p:val>
                                            <p:fltVal val="0"/>
                                          </p:val>
                                        </p:tav>
                                        <p:tav tm="100000">
                                          <p:val>
                                            <p:strVal val="#ppt_w"/>
                                          </p:val>
                                        </p:tav>
                                      </p:tavLst>
                                    </p:anim>
                                    <p:anim calcmode="lin" valueType="num">
                                      <p:cBhvr>
                                        <p:cTn id="18" dur="500" fill="hold"/>
                                        <p:tgtEl>
                                          <p:spTgt spid="10"/>
                                        </p:tgtEl>
                                        <p:attrNameLst>
                                          <p:attrName>ppt_h</p:attrName>
                                        </p:attrNameLst>
                                      </p:cBhvr>
                                      <p:tavLst>
                                        <p:tav tm="0">
                                          <p:val>
                                            <p:fltVal val="0"/>
                                          </p:val>
                                        </p:tav>
                                        <p:tav tm="100000">
                                          <p:val>
                                            <p:strVal val="#ppt_h"/>
                                          </p:val>
                                        </p:tav>
                                      </p:tavLst>
                                    </p:anim>
                                    <p:animEffect transition="in" filter="fade">
                                      <p:cBhvr>
                                        <p:cTn id="19" dur="500"/>
                                        <p:tgtEl>
                                          <p:spTgt spid="10"/>
                                        </p:tgtEl>
                                      </p:cBhvr>
                                    </p:animEffect>
                                  </p:childTnLst>
                                </p:cTn>
                              </p:par>
                            </p:childTnLst>
                          </p:cTn>
                        </p:par>
                        <p:par>
                          <p:cTn id="20" fill="hold">
                            <p:stCondLst>
                              <p:cond delay="500"/>
                            </p:stCondLst>
                            <p:childTnLst>
                              <p:par>
                                <p:cTn id="21" presetID="53" presetClass="entr" presetSubtype="16" fill="hold" grpId="0" nodeType="after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p:cTn id="23" dur="500" fill="hold"/>
                                        <p:tgtEl>
                                          <p:spTgt spid="11"/>
                                        </p:tgtEl>
                                        <p:attrNameLst>
                                          <p:attrName>ppt_w</p:attrName>
                                        </p:attrNameLst>
                                      </p:cBhvr>
                                      <p:tavLst>
                                        <p:tav tm="0">
                                          <p:val>
                                            <p:fltVal val="0"/>
                                          </p:val>
                                        </p:tav>
                                        <p:tav tm="100000">
                                          <p:val>
                                            <p:strVal val="#ppt_w"/>
                                          </p:val>
                                        </p:tav>
                                      </p:tavLst>
                                    </p:anim>
                                    <p:anim calcmode="lin" valueType="num">
                                      <p:cBhvr>
                                        <p:cTn id="24" dur="500" fill="hold"/>
                                        <p:tgtEl>
                                          <p:spTgt spid="11"/>
                                        </p:tgtEl>
                                        <p:attrNameLst>
                                          <p:attrName>ppt_h</p:attrName>
                                        </p:attrNameLst>
                                      </p:cBhvr>
                                      <p:tavLst>
                                        <p:tav tm="0">
                                          <p:val>
                                            <p:fltVal val="0"/>
                                          </p:val>
                                        </p:tav>
                                        <p:tav tm="100000">
                                          <p:val>
                                            <p:strVal val="#ppt_h"/>
                                          </p:val>
                                        </p:tav>
                                      </p:tavLst>
                                    </p:anim>
                                    <p:animEffect transition="in" filter="fade">
                                      <p:cBhvr>
                                        <p:cTn id="25" dur="500"/>
                                        <p:tgtEl>
                                          <p:spTgt spid="11"/>
                                        </p:tgtEl>
                                      </p:cBhvr>
                                    </p:animEffect>
                                  </p:childTnLst>
                                </p:cTn>
                              </p:par>
                            </p:childTnLst>
                          </p:cTn>
                        </p:par>
                        <p:par>
                          <p:cTn id="26" fill="hold">
                            <p:stCondLst>
                              <p:cond delay="1000"/>
                            </p:stCondLst>
                            <p:childTnLst>
                              <p:par>
                                <p:cTn id="27" presetID="53" presetClass="entr" presetSubtype="16" fill="hold" grpId="0" nodeType="afterEffect">
                                  <p:stCondLst>
                                    <p:cond delay="0"/>
                                  </p:stCondLst>
                                  <p:childTnLst>
                                    <p:set>
                                      <p:cBhvr>
                                        <p:cTn id="28" dur="1" fill="hold">
                                          <p:stCondLst>
                                            <p:cond delay="0"/>
                                          </p:stCondLst>
                                        </p:cTn>
                                        <p:tgtEl>
                                          <p:spTgt spid="14"/>
                                        </p:tgtEl>
                                        <p:attrNameLst>
                                          <p:attrName>style.visibility</p:attrName>
                                        </p:attrNameLst>
                                      </p:cBhvr>
                                      <p:to>
                                        <p:strVal val="visible"/>
                                      </p:to>
                                    </p:set>
                                    <p:anim calcmode="lin" valueType="num">
                                      <p:cBhvr>
                                        <p:cTn id="29" dur="500" fill="hold"/>
                                        <p:tgtEl>
                                          <p:spTgt spid="14"/>
                                        </p:tgtEl>
                                        <p:attrNameLst>
                                          <p:attrName>ppt_w</p:attrName>
                                        </p:attrNameLst>
                                      </p:cBhvr>
                                      <p:tavLst>
                                        <p:tav tm="0">
                                          <p:val>
                                            <p:fltVal val="0"/>
                                          </p:val>
                                        </p:tav>
                                        <p:tav tm="100000">
                                          <p:val>
                                            <p:strVal val="#ppt_w"/>
                                          </p:val>
                                        </p:tav>
                                      </p:tavLst>
                                    </p:anim>
                                    <p:anim calcmode="lin" valueType="num">
                                      <p:cBhvr>
                                        <p:cTn id="30" dur="500" fill="hold"/>
                                        <p:tgtEl>
                                          <p:spTgt spid="14"/>
                                        </p:tgtEl>
                                        <p:attrNameLst>
                                          <p:attrName>ppt_h</p:attrName>
                                        </p:attrNameLst>
                                      </p:cBhvr>
                                      <p:tavLst>
                                        <p:tav tm="0">
                                          <p:val>
                                            <p:fltVal val="0"/>
                                          </p:val>
                                        </p:tav>
                                        <p:tav tm="100000">
                                          <p:val>
                                            <p:strVal val="#ppt_h"/>
                                          </p:val>
                                        </p:tav>
                                      </p:tavLst>
                                    </p:anim>
                                    <p:animEffect transition="in" filter="fade">
                                      <p:cBhvr>
                                        <p:cTn id="31" dur="500"/>
                                        <p:tgtEl>
                                          <p:spTgt spid="14"/>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16"/>
                                        </p:tgtEl>
                                        <p:attrNameLst>
                                          <p:attrName>style.visibility</p:attrName>
                                        </p:attrNameLst>
                                      </p:cBhvr>
                                      <p:to>
                                        <p:strVal val="visible"/>
                                      </p:to>
                                    </p:set>
                                    <p:anim calcmode="lin" valueType="num">
                                      <p:cBhvr>
                                        <p:cTn id="34" dur="500" fill="hold"/>
                                        <p:tgtEl>
                                          <p:spTgt spid="16"/>
                                        </p:tgtEl>
                                        <p:attrNameLst>
                                          <p:attrName>ppt_w</p:attrName>
                                        </p:attrNameLst>
                                      </p:cBhvr>
                                      <p:tavLst>
                                        <p:tav tm="0">
                                          <p:val>
                                            <p:fltVal val="0"/>
                                          </p:val>
                                        </p:tav>
                                        <p:tav tm="100000">
                                          <p:val>
                                            <p:strVal val="#ppt_w"/>
                                          </p:val>
                                        </p:tav>
                                      </p:tavLst>
                                    </p:anim>
                                    <p:anim calcmode="lin" valueType="num">
                                      <p:cBhvr>
                                        <p:cTn id="35" dur="500" fill="hold"/>
                                        <p:tgtEl>
                                          <p:spTgt spid="16"/>
                                        </p:tgtEl>
                                        <p:attrNameLst>
                                          <p:attrName>ppt_h</p:attrName>
                                        </p:attrNameLst>
                                      </p:cBhvr>
                                      <p:tavLst>
                                        <p:tav tm="0">
                                          <p:val>
                                            <p:fltVal val="0"/>
                                          </p:val>
                                        </p:tav>
                                        <p:tav tm="100000">
                                          <p:val>
                                            <p:strVal val="#ppt_h"/>
                                          </p:val>
                                        </p:tav>
                                      </p:tavLst>
                                    </p:anim>
                                    <p:animEffect transition="in" filter="fade">
                                      <p:cBhvr>
                                        <p:cTn id="36" dur="500"/>
                                        <p:tgtEl>
                                          <p:spTgt spid="16"/>
                                        </p:tgtEl>
                                      </p:cBhvr>
                                    </p:animEffect>
                                  </p:childTnLst>
                                </p:cTn>
                              </p:par>
                            </p:childTnLst>
                          </p:cTn>
                        </p:par>
                        <p:par>
                          <p:cTn id="37" fill="hold">
                            <p:stCondLst>
                              <p:cond delay="1500"/>
                            </p:stCondLst>
                            <p:childTnLst>
                              <p:par>
                                <p:cTn id="38" presetID="53" presetClass="entr" presetSubtype="16" fill="hold" grpId="0" nodeType="afterEffect">
                                  <p:stCondLst>
                                    <p:cond delay="0"/>
                                  </p:stCondLst>
                                  <p:childTnLst>
                                    <p:set>
                                      <p:cBhvr>
                                        <p:cTn id="39" dur="1" fill="hold">
                                          <p:stCondLst>
                                            <p:cond delay="0"/>
                                          </p:stCondLst>
                                        </p:cTn>
                                        <p:tgtEl>
                                          <p:spTgt spid="17"/>
                                        </p:tgtEl>
                                        <p:attrNameLst>
                                          <p:attrName>style.visibility</p:attrName>
                                        </p:attrNameLst>
                                      </p:cBhvr>
                                      <p:to>
                                        <p:strVal val="visible"/>
                                      </p:to>
                                    </p:set>
                                    <p:anim calcmode="lin" valueType="num">
                                      <p:cBhvr>
                                        <p:cTn id="40" dur="500" fill="hold"/>
                                        <p:tgtEl>
                                          <p:spTgt spid="17"/>
                                        </p:tgtEl>
                                        <p:attrNameLst>
                                          <p:attrName>ppt_w</p:attrName>
                                        </p:attrNameLst>
                                      </p:cBhvr>
                                      <p:tavLst>
                                        <p:tav tm="0">
                                          <p:val>
                                            <p:fltVal val="0"/>
                                          </p:val>
                                        </p:tav>
                                        <p:tav tm="100000">
                                          <p:val>
                                            <p:strVal val="#ppt_w"/>
                                          </p:val>
                                        </p:tav>
                                      </p:tavLst>
                                    </p:anim>
                                    <p:anim calcmode="lin" valueType="num">
                                      <p:cBhvr>
                                        <p:cTn id="41" dur="500" fill="hold"/>
                                        <p:tgtEl>
                                          <p:spTgt spid="17"/>
                                        </p:tgtEl>
                                        <p:attrNameLst>
                                          <p:attrName>ppt_h</p:attrName>
                                        </p:attrNameLst>
                                      </p:cBhvr>
                                      <p:tavLst>
                                        <p:tav tm="0">
                                          <p:val>
                                            <p:fltVal val="0"/>
                                          </p:val>
                                        </p:tav>
                                        <p:tav tm="100000">
                                          <p:val>
                                            <p:strVal val="#ppt_h"/>
                                          </p:val>
                                        </p:tav>
                                      </p:tavLst>
                                    </p:anim>
                                    <p:animEffect transition="in" filter="fade">
                                      <p:cBhvr>
                                        <p:cTn id="42" dur="500"/>
                                        <p:tgtEl>
                                          <p:spTgt spid="17"/>
                                        </p:tgtEl>
                                      </p:cBhvr>
                                    </p:animEffect>
                                  </p:childTnLst>
                                </p:cTn>
                              </p:par>
                            </p:childTnLst>
                          </p:cTn>
                        </p:par>
                        <p:par>
                          <p:cTn id="43" fill="hold">
                            <p:stCondLst>
                              <p:cond delay="2000"/>
                            </p:stCondLst>
                            <p:childTnLst>
                              <p:par>
                                <p:cTn id="44" presetID="53" presetClass="entr" presetSubtype="16" fill="hold" grpId="0" nodeType="afterEffect">
                                  <p:stCondLst>
                                    <p:cond delay="0"/>
                                  </p:stCondLst>
                                  <p:childTnLst>
                                    <p:set>
                                      <p:cBhvr>
                                        <p:cTn id="45" dur="1" fill="hold">
                                          <p:stCondLst>
                                            <p:cond delay="0"/>
                                          </p:stCondLst>
                                        </p:cTn>
                                        <p:tgtEl>
                                          <p:spTgt spid="15"/>
                                        </p:tgtEl>
                                        <p:attrNameLst>
                                          <p:attrName>style.visibility</p:attrName>
                                        </p:attrNameLst>
                                      </p:cBhvr>
                                      <p:to>
                                        <p:strVal val="visible"/>
                                      </p:to>
                                    </p:set>
                                    <p:anim calcmode="lin" valueType="num">
                                      <p:cBhvr>
                                        <p:cTn id="46" dur="500" fill="hold"/>
                                        <p:tgtEl>
                                          <p:spTgt spid="15"/>
                                        </p:tgtEl>
                                        <p:attrNameLst>
                                          <p:attrName>ppt_w</p:attrName>
                                        </p:attrNameLst>
                                      </p:cBhvr>
                                      <p:tavLst>
                                        <p:tav tm="0">
                                          <p:val>
                                            <p:fltVal val="0"/>
                                          </p:val>
                                        </p:tav>
                                        <p:tav tm="100000">
                                          <p:val>
                                            <p:strVal val="#ppt_w"/>
                                          </p:val>
                                        </p:tav>
                                      </p:tavLst>
                                    </p:anim>
                                    <p:anim calcmode="lin" valueType="num">
                                      <p:cBhvr>
                                        <p:cTn id="47" dur="500" fill="hold"/>
                                        <p:tgtEl>
                                          <p:spTgt spid="15"/>
                                        </p:tgtEl>
                                        <p:attrNameLst>
                                          <p:attrName>ppt_h</p:attrName>
                                        </p:attrNameLst>
                                      </p:cBhvr>
                                      <p:tavLst>
                                        <p:tav tm="0">
                                          <p:val>
                                            <p:fltVal val="0"/>
                                          </p:val>
                                        </p:tav>
                                        <p:tav tm="100000">
                                          <p:val>
                                            <p:strVal val="#ppt_h"/>
                                          </p:val>
                                        </p:tav>
                                      </p:tavLst>
                                    </p:anim>
                                    <p:animEffect transition="in" filter="fade">
                                      <p:cBhvr>
                                        <p:cTn id="48" dur="500"/>
                                        <p:tgtEl>
                                          <p:spTgt spid="15"/>
                                        </p:tgtEl>
                                      </p:cBhvr>
                                    </p:animEffect>
                                  </p:childTnLst>
                                </p:cTn>
                              </p:par>
                            </p:childTnLst>
                          </p:cTn>
                        </p:par>
                      </p:childTnLst>
                    </p:cTn>
                  </p:par>
                  <p:par>
                    <p:cTn id="49" fill="hold">
                      <p:stCondLst>
                        <p:cond delay="indefinite"/>
                      </p:stCondLst>
                      <p:childTnLst>
                        <p:par>
                          <p:cTn id="50" fill="hold">
                            <p:stCondLst>
                              <p:cond delay="0"/>
                            </p:stCondLst>
                            <p:childTnLst>
                              <p:par>
                                <p:cTn id="51" presetID="17" presetClass="entr" presetSubtype="10" fill="hold" grpId="0" nodeType="clickEffect">
                                  <p:stCondLst>
                                    <p:cond delay="0"/>
                                  </p:stCondLst>
                                  <p:childTnLst>
                                    <p:set>
                                      <p:cBhvr>
                                        <p:cTn id="52" dur="1" fill="hold">
                                          <p:stCondLst>
                                            <p:cond delay="0"/>
                                          </p:stCondLst>
                                        </p:cTn>
                                        <p:tgtEl>
                                          <p:spTgt spid="18"/>
                                        </p:tgtEl>
                                        <p:attrNameLst>
                                          <p:attrName>style.visibility</p:attrName>
                                        </p:attrNameLst>
                                      </p:cBhvr>
                                      <p:to>
                                        <p:strVal val="visible"/>
                                      </p:to>
                                    </p:set>
                                    <p:anim calcmode="lin" valueType="num">
                                      <p:cBhvr>
                                        <p:cTn id="53" dur="500" fill="hold"/>
                                        <p:tgtEl>
                                          <p:spTgt spid="18"/>
                                        </p:tgtEl>
                                        <p:attrNameLst>
                                          <p:attrName>ppt_w</p:attrName>
                                        </p:attrNameLst>
                                      </p:cBhvr>
                                      <p:tavLst>
                                        <p:tav tm="0">
                                          <p:val>
                                            <p:fltVal val="0"/>
                                          </p:val>
                                        </p:tav>
                                        <p:tav tm="100000">
                                          <p:val>
                                            <p:strVal val="#ppt_w"/>
                                          </p:val>
                                        </p:tav>
                                      </p:tavLst>
                                    </p:anim>
                                    <p:anim calcmode="lin" valueType="num">
                                      <p:cBhvr>
                                        <p:cTn id="54" dur="500" fill="hold"/>
                                        <p:tgtEl>
                                          <p:spTgt spid="1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5" grpId="0"/>
      <p:bldP spid="10" grpId="0"/>
      <p:bldP spid="14" grpId="0"/>
      <p:bldP spid="16" grpId="0"/>
      <p:bldP spid="17" grpId="0"/>
      <p:bldP spid="18"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9882" y="1642448"/>
            <a:ext cx="1743075" cy="2619375"/>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83066" y="1647137"/>
            <a:ext cx="1895475" cy="2614686"/>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10823" y="1642447"/>
            <a:ext cx="1743075" cy="2619375"/>
          </a:xfrm>
          <a:prstGeom prst="rect">
            <a:avLst/>
          </a:prstGeom>
        </p:spPr>
      </p:pic>
      <p:sp>
        <p:nvSpPr>
          <p:cNvPr id="8" name="TextBox 7"/>
          <p:cNvSpPr txBox="1"/>
          <p:nvPr/>
        </p:nvSpPr>
        <p:spPr>
          <a:xfrm>
            <a:off x="990601" y="4330859"/>
            <a:ext cx="1945338" cy="646331"/>
          </a:xfrm>
          <a:prstGeom prst="rect">
            <a:avLst/>
          </a:prstGeom>
          <a:noFill/>
        </p:spPr>
        <p:txBody>
          <a:bodyPr wrap="square" rtlCol="0">
            <a:spAutoFit/>
          </a:bodyPr>
          <a:lstStyle/>
          <a:p>
            <a:pPr algn="ctr"/>
            <a:r>
              <a:rPr lang="en-US" b="1" dirty="0" err="1" smtClean="0">
                <a:latin typeface="+mj-lt"/>
                <a:cs typeface="Times New Roman" pitchFamily="18" charset="0"/>
              </a:rPr>
              <a:t>Mahela</a:t>
            </a:r>
            <a:r>
              <a:rPr lang="en-US" b="1" dirty="0" smtClean="0">
                <a:latin typeface="+mj-lt"/>
                <a:cs typeface="Times New Roman" pitchFamily="18" charset="0"/>
              </a:rPr>
              <a:t> </a:t>
            </a:r>
            <a:r>
              <a:rPr lang="en-US" b="1" dirty="0" err="1" smtClean="0">
                <a:latin typeface="+mj-lt"/>
                <a:cs typeface="Times New Roman" pitchFamily="18" charset="0"/>
              </a:rPr>
              <a:t>Joybordhonay</a:t>
            </a:r>
            <a:endParaRPr lang="en-US" b="1" dirty="0">
              <a:latin typeface="+mj-lt"/>
              <a:cs typeface="Times New Roman" pitchFamily="18" charset="0"/>
            </a:endParaRPr>
          </a:p>
        </p:txBody>
      </p:sp>
      <p:sp>
        <p:nvSpPr>
          <p:cNvPr id="9" name="TextBox 8"/>
          <p:cNvSpPr txBox="1"/>
          <p:nvPr/>
        </p:nvSpPr>
        <p:spPr>
          <a:xfrm>
            <a:off x="3460654" y="4284246"/>
            <a:ext cx="1895475" cy="369332"/>
          </a:xfrm>
          <a:prstGeom prst="rect">
            <a:avLst/>
          </a:prstGeom>
          <a:noFill/>
        </p:spPr>
        <p:txBody>
          <a:bodyPr wrap="square" rtlCol="0">
            <a:spAutoFit/>
          </a:bodyPr>
          <a:lstStyle/>
          <a:p>
            <a:pPr algn="ctr"/>
            <a:r>
              <a:rPr lang="en-US" b="1" dirty="0" err="1" smtClean="0"/>
              <a:t>Murali</a:t>
            </a:r>
            <a:r>
              <a:rPr lang="en-US" b="1" dirty="0" smtClean="0"/>
              <a:t> </a:t>
            </a:r>
            <a:r>
              <a:rPr lang="en-US" b="1" dirty="0" err="1" smtClean="0"/>
              <a:t>Dharan</a:t>
            </a:r>
            <a:endParaRPr lang="en-US" b="1" dirty="0"/>
          </a:p>
        </p:txBody>
      </p:sp>
      <p:sp>
        <p:nvSpPr>
          <p:cNvPr id="10" name="TextBox 9"/>
          <p:cNvSpPr txBox="1"/>
          <p:nvPr/>
        </p:nvSpPr>
        <p:spPr>
          <a:xfrm>
            <a:off x="5919788" y="4312045"/>
            <a:ext cx="1743075" cy="646331"/>
          </a:xfrm>
          <a:prstGeom prst="rect">
            <a:avLst/>
          </a:prstGeom>
          <a:noFill/>
        </p:spPr>
        <p:txBody>
          <a:bodyPr wrap="square" rtlCol="0">
            <a:spAutoFit/>
          </a:bodyPr>
          <a:lstStyle/>
          <a:p>
            <a:pPr algn="ctr"/>
            <a:r>
              <a:rPr lang="en-US" b="1" dirty="0" smtClean="0"/>
              <a:t>Kumar </a:t>
            </a:r>
            <a:r>
              <a:rPr lang="en-US" b="1" dirty="0" err="1" smtClean="0"/>
              <a:t>Sangakara</a:t>
            </a:r>
            <a:endParaRPr lang="en-US" b="1" dirty="0"/>
          </a:p>
        </p:txBody>
      </p:sp>
      <p:sp>
        <p:nvSpPr>
          <p:cNvPr id="11" name="TextBox 10"/>
          <p:cNvSpPr txBox="1"/>
          <p:nvPr/>
        </p:nvSpPr>
        <p:spPr>
          <a:xfrm>
            <a:off x="1459286" y="5394375"/>
            <a:ext cx="6172200" cy="523220"/>
          </a:xfrm>
          <a:prstGeom prst="rect">
            <a:avLst/>
          </a:prstGeom>
          <a:blipFill>
            <a:blip r:embed="rId5"/>
            <a:tile tx="0" ty="0" sx="100000" sy="100000" flip="none" algn="tl"/>
          </a:blipFill>
          <a:ln w="3175">
            <a:solidFill>
              <a:schemeClr val="tx1"/>
            </a:solidFill>
          </a:ln>
          <a:effectLst/>
        </p:spPr>
        <p:txBody>
          <a:bodyPr wrap="square" rtlCol="0">
            <a:spAutoFit/>
          </a:bodyPr>
          <a:lstStyle/>
          <a:p>
            <a:pPr algn="ctr"/>
            <a:r>
              <a:rPr lang="en-US" sz="2800" b="1" dirty="0" smtClean="0">
                <a:solidFill>
                  <a:srgbClr val="7030A0"/>
                </a:solidFill>
                <a:latin typeface="Times New Roman" pitchFamily="18" charset="0"/>
                <a:cs typeface="Times New Roman" pitchFamily="18" charset="0"/>
              </a:rPr>
              <a:t>They all are Sri Lankan cricketers.</a:t>
            </a:r>
            <a:endParaRPr lang="en-US" sz="2800" b="1" dirty="0">
              <a:solidFill>
                <a:srgbClr val="7030A0"/>
              </a:solidFill>
              <a:latin typeface="Times New Roman" pitchFamily="18" charset="0"/>
              <a:cs typeface="Times New Roman" pitchFamily="18" charset="0"/>
            </a:endParaRPr>
          </a:p>
        </p:txBody>
      </p:sp>
      <p:sp>
        <p:nvSpPr>
          <p:cNvPr id="12" name="Rectangle 11"/>
          <p:cNvSpPr/>
          <p:nvPr/>
        </p:nvSpPr>
        <p:spPr>
          <a:xfrm>
            <a:off x="0" y="0"/>
            <a:ext cx="9144000" cy="6858000"/>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1028700" y="421309"/>
            <a:ext cx="7086600" cy="830997"/>
          </a:xfrm>
          <a:prstGeom prst="rect">
            <a:avLst/>
          </a:prstGeom>
          <a:blipFill>
            <a:blip r:embed="rId6"/>
            <a:tile tx="0" ty="0" sx="100000" sy="100000" flip="none" algn="tl"/>
          </a:blipFill>
        </p:spPr>
        <p:txBody>
          <a:bodyPr wrap="square" rtlCol="0">
            <a:spAutoFit/>
          </a:bodyPr>
          <a:lstStyle/>
          <a:p>
            <a:pPr algn="ctr"/>
            <a:r>
              <a:rPr lang="en-US" sz="2400" b="1" dirty="0" smtClean="0"/>
              <a:t>Look at the following pictures and guess who they are and what their names are.</a:t>
            </a:r>
            <a:endParaRPr lang="en-US" sz="2400" b="1" dirty="0"/>
          </a:p>
        </p:txBody>
      </p:sp>
      <p:sp>
        <p:nvSpPr>
          <p:cNvPr id="13" name="Rectangle 12"/>
          <p:cNvSpPr/>
          <p:nvPr/>
        </p:nvSpPr>
        <p:spPr>
          <a:xfrm>
            <a:off x="76200" y="76200"/>
            <a:ext cx="8991601" cy="6705600"/>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0399567"/>
      </p:ext>
    </p:extLst>
  </p:cSld>
  <p:clrMapOvr>
    <a:masterClrMapping/>
  </p:clrMapOvr>
  <p:transition spd="slow">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1+#ppt_w/2"/>
                                          </p:val>
                                        </p:tav>
                                        <p:tav tm="100000">
                                          <p:val>
                                            <p:strVal val="#ppt_x"/>
                                          </p:val>
                                        </p:tav>
                                      </p:tavLst>
                                    </p:anim>
                                    <p:anim calcmode="lin" valueType="num">
                                      <p:cBhvr additive="base">
                                        <p:cTn id="14" dur="500" fill="hold"/>
                                        <p:tgtEl>
                                          <p:spTgt spid="3"/>
                                        </p:tgtEl>
                                        <p:attrNameLst>
                                          <p:attrName>ppt_y</p:attrName>
                                        </p:attrNameLst>
                                      </p:cBhvr>
                                      <p:tavLst>
                                        <p:tav tm="0">
                                          <p:val>
                                            <p:strVal val="#ppt_y"/>
                                          </p:val>
                                        </p:tav>
                                        <p:tav tm="100000">
                                          <p:val>
                                            <p:strVal val="#ppt_y"/>
                                          </p:val>
                                        </p:tav>
                                      </p:tavLst>
                                    </p:anim>
                                  </p:childTnLst>
                                </p:cTn>
                              </p:par>
                            </p:childTnLst>
                          </p:cTn>
                        </p:par>
                        <p:par>
                          <p:cTn id="15" fill="hold">
                            <p:stCondLst>
                              <p:cond delay="500"/>
                            </p:stCondLst>
                            <p:childTnLst>
                              <p:par>
                                <p:cTn id="16" presetID="2" presetClass="entr" presetSubtype="8" fill="hold" nodeType="after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0-#ppt_w/2"/>
                                          </p:val>
                                        </p:tav>
                                        <p:tav tm="100000">
                                          <p:val>
                                            <p:strVal val="#ppt_x"/>
                                          </p:val>
                                        </p:tav>
                                      </p:tavLst>
                                    </p:anim>
                                    <p:anim calcmode="lin" valueType="num">
                                      <p:cBhvr additive="base">
                                        <p:cTn id="19" dur="500" fill="hold"/>
                                        <p:tgtEl>
                                          <p:spTgt spid="5"/>
                                        </p:tgtEl>
                                        <p:attrNameLst>
                                          <p:attrName>ppt_y</p:attrName>
                                        </p:attrNameLst>
                                      </p:cBhvr>
                                      <p:tavLst>
                                        <p:tav tm="0">
                                          <p:val>
                                            <p:strVal val="#ppt_y"/>
                                          </p:val>
                                        </p:tav>
                                        <p:tav tm="100000">
                                          <p:val>
                                            <p:strVal val="#ppt_y"/>
                                          </p:val>
                                        </p:tav>
                                      </p:tavLst>
                                    </p:anim>
                                  </p:childTnLst>
                                </p:cTn>
                              </p:par>
                            </p:childTnLst>
                          </p:cTn>
                        </p:par>
                        <p:par>
                          <p:cTn id="20" fill="hold">
                            <p:stCondLst>
                              <p:cond delay="1000"/>
                            </p:stCondLst>
                            <p:childTnLst>
                              <p:par>
                                <p:cTn id="21" presetID="2" presetClass="entr" presetSubtype="1" fill="hold" nodeType="after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fill="hold"/>
                                        <p:tgtEl>
                                          <p:spTgt spid="4"/>
                                        </p:tgtEl>
                                        <p:attrNameLst>
                                          <p:attrName>ppt_x</p:attrName>
                                        </p:attrNameLst>
                                      </p:cBhvr>
                                      <p:tavLst>
                                        <p:tav tm="0">
                                          <p:val>
                                            <p:strVal val="#ppt_x"/>
                                          </p:val>
                                        </p:tav>
                                        <p:tav tm="100000">
                                          <p:val>
                                            <p:strVal val="#ppt_x"/>
                                          </p:val>
                                        </p:tav>
                                      </p:tavLst>
                                    </p:anim>
                                    <p:anim calcmode="lin" valueType="num">
                                      <p:cBhvr additive="base">
                                        <p:cTn id="24"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p:cTn id="29" dur="500" fill="hold"/>
                                        <p:tgtEl>
                                          <p:spTgt spid="8"/>
                                        </p:tgtEl>
                                        <p:attrNameLst>
                                          <p:attrName>ppt_w</p:attrName>
                                        </p:attrNameLst>
                                      </p:cBhvr>
                                      <p:tavLst>
                                        <p:tav tm="0">
                                          <p:val>
                                            <p:fltVal val="0"/>
                                          </p:val>
                                        </p:tav>
                                        <p:tav tm="100000">
                                          <p:val>
                                            <p:strVal val="#ppt_w"/>
                                          </p:val>
                                        </p:tav>
                                      </p:tavLst>
                                    </p:anim>
                                    <p:anim calcmode="lin" valueType="num">
                                      <p:cBhvr>
                                        <p:cTn id="30" dur="500" fill="hold"/>
                                        <p:tgtEl>
                                          <p:spTgt spid="8"/>
                                        </p:tgtEl>
                                        <p:attrNameLst>
                                          <p:attrName>ppt_h</p:attrName>
                                        </p:attrNameLst>
                                      </p:cBhvr>
                                      <p:tavLst>
                                        <p:tav tm="0">
                                          <p:val>
                                            <p:fltVal val="0"/>
                                          </p:val>
                                        </p:tav>
                                        <p:tav tm="100000">
                                          <p:val>
                                            <p:strVal val="#ppt_h"/>
                                          </p:val>
                                        </p:tav>
                                      </p:tavLst>
                                    </p:anim>
                                    <p:animEffect transition="in" filter="fade">
                                      <p:cBhvr>
                                        <p:cTn id="31" dur="500"/>
                                        <p:tgtEl>
                                          <p:spTgt spid="8"/>
                                        </p:tgtEl>
                                      </p:cBhvr>
                                    </p:animEffect>
                                  </p:childTnLst>
                                </p:cTn>
                              </p:par>
                            </p:childTnLst>
                          </p:cTn>
                        </p:par>
                        <p:par>
                          <p:cTn id="32" fill="hold">
                            <p:stCondLst>
                              <p:cond delay="500"/>
                            </p:stCondLst>
                            <p:childTnLst>
                              <p:par>
                                <p:cTn id="33" presetID="53" presetClass="entr" presetSubtype="16" fill="hold" grpId="0" nodeType="after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p:cTn id="35" dur="500" fill="hold"/>
                                        <p:tgtEl>
                                          <p:spTgt spid="9"/>
                                        </p:tgtEl>
                                        <p:attrNameLst>
                                          <p:attrName>ppt_w</p:attrName>
                                        </p:attrNameLst>
                                      </p:cBhvr>
                                      <p:tavLst>
                                        <p:tav tm="0">
                                          <p:val>
                                            <p:fltVal val="0"/>
                                          </p:val>
                                        </p:tav>
                                        <p:tav tm="100000">
                                          <p:val>
                                            <p:strVal val="#ppt_w"/>
                                          </p:val>
                                        </p:tav>
                                      </p:tavLst>
                                    </p:anim>
                                    <p:anim calcmode="lin" valueType="num">
                                      <p:cBhvr>
                                        <p:cTn id="36" dur="500" fill="hold"/>
                                        <p:tgtEl>
                                          <p:spTgt spid="9"/>
                                        </p:tgtEl>
                                        <p:attrNameLst>
                                          <p:attrName>ppt_h</p:attrName>
                                        </p:attrNameLst>
                                      </p:cBhvr>
                                      <p:tavLst>
                                        <p:tav tm="0">
                                          <p:val>
                                            <p:fltVal val="0"/>
                                          </p:val>
                                        </p:tav>
                                        <p:tav tm="100000">
                                          <p:val>
                                            <p:strVal val="#ppt_h"/>
                                          </p:val>
                                        </p:tav>
                                      </p:tavLst>
                                    </p:anim>
                                    <p:animEffect transition="in" filter="fade">
                                      <p:cBhvr>
                                        <p:cTn id="37" dur="500"/>
                                        <p:tgtEl>
                                          <p:spTgt spid="9"/>
                                        </p:tgtEl>
                                      </p:cBhvr>
                                    </p:animEffect>
                                  </p:childTnLst>
                                </p:cTn>
                              </p:par>
                            </p:childTnLst>
                          </p:cTn>
                        </p:par>
                        <p:par>
                          <p:cTn id="38" fill="hold">
                            <p:stCondLst>
                              <p:cond delay="1000"/>
                            </p:stCondLst>
                            <p:childTnLst>
                              <p:par>
                                <p:cTn id="39" presetID="53" presetClass="entr" presetSubtype="16" fill="hold" grpId="0" nodeType="afterEffect">
                                  <p:stCondLst>
                                    <p:cond delay="0"/>
                                  </p:stCondLst>
                                  <p:childTnLst>
                                    <p:set>
                                      <p:cBhvr>
                                        <p:cTn id="40" dur="1" fill="hold">
                                          <p:stCondLst>
                                            <p:cond delay="0"/>
                                          </p:stCondLst>
                                        </p:cTn>
                                        <p:tgtEl>
                                          <p:spTgt spid="10"/>
                                        </p:tgtEl>
                                        <p:attrNameLst>
                                          <p:attrName>style.visibility</p:attrName>
                                        </p:attrNameLst>
                                      </p:cBhvr>
                                      <p:to>
                                        <p:strVal val="visible"/>
                                      </p:to>
                                    </p:set>
                                    <p:anim calcmode="lin" valueType="num">
                                      <p:cBhvr>
                                        <p:cTn id="41" dur="500" fill="hold"/>
                                        <p:tgtEl>
                                          <p:spTgt spid="10"/>
                                        </p:tgtEl>
                                        <p:attrNameLst>
                                          <p:attrName>ppt_w</p:attrName>
                                        </p:attrNameLst>
                                      </p:cBhvr>
                                      <p:tavLst>
                                        <p:tav tm="0">
                                          <p:val>
                                            <p:fltVal val="0"/>
                                          </p:val>
                                        </p:tav>
                                        <p:tav tm="100000">
                                          <p:val>
                                            <p:strVal val="#ppt_w"/>
                                          </p:val>
                                        </p:tav>
                                      </p:tavLst>
                                    </p:anim>
                                    <p:anim calcmode="lin" valueType="num">
                                      <p:cBhvr>
                                        <p:cTn id="42" dur="500" fill="hold"/>
                                        <p:tgtEl>
                                          <p:spTgt spid="10"/>
                                        </p:tgtEl>
                                        <p:attrNameLst>
                                          <p:attrName>ppt_h</p:attrName>
                                        </p:attrNameLst>
                                      </p:cBhvr>
                                      <p:tavLst>
                                        <p:tav tm="0">
                                          <p:val>
                                            <p:fltVal val="0"/>
                                          </p:val>
                                        </p:tav>
                                        <p:tav tm="100000">
                                          <p:val>
                                            <p:strVal val="#ppt_h"/>
                                          </p:val>
                                        </p:tav>
                                      </p:tavLst>
                                    </p:anim>
                                    <p:animEffect transition="in" filter="fade">
                                      <p:cBhvr>
                                        <p:cTn id="43" dur="500"/>
                                        <p:tgtEl>
                                          <p:spTgt spid="10"/>
                                        </p:tgtEl>
                                      </p:cBhvr>
                                    </p:animEffect>
                                  </p:childTnLst>
                                </p:cTn>
                              </p:par>
                            </p:childTnLst>
                          </p:cTn>
                        </p:par>
                      </p:childTnLst>
                    </p:cTn>
                  </p:par>
                  <p:par>
                    <p:cTn id="44" fill="hold">
                      <p:stCondLst>
                        <p:cond delay="indefinite"/>
                      </p:stCondLst>
                      <p:childTnLst>
                        <p:par>
                          <p:cTn id="45" fill="hold">
                            <p:stCondLst>
                              <p:cond delay="0"/>
                            </p:stCondLst>
                            <p:childTnLst>
                              <p:par>
                                <p:cTn id="46" presetID="53" presetClass="entr" presetSubtype="16" fill="hold" grpId="0" nodeType="clickEffect">
                                  <p:stCondLst>
                                    <p:cond delay="0"/>
                                  </p:stCondLst>
                                  <p:childTnLst>
                                    <p:set>
                                      <p:cBhvr>
                                        <p:cTn id="47" dur="1" fill="hold">
                                          <p:stCondLst>
                                            <p:cond delay="0"/>
                                          </p:stCondLst>
                                        </p:cTn>
                                        <p:tgtEl>
                                          <p:spTgt spid="11"/>
                                        </p:tgtEl>
                                        <p:attrNameLst>
                                          <p:attrName>style.visibility</p:attrName>
                                        </p:attrNameLst>
                                      </p:cBhvr>
                                      <p:to>
                                        <p:strVal val="visible"/>
                                      </p:to>
                                    </p:set>
                                    <p:anim calcmode="lin" valueType="num">
                                      <p:cBhvr>
                                        <p:cTn id="48" dur="500" fill="hold"/>
                                        <p:tgtEl>
                                          <p:spTgt spid="11"/>
                                        </p:tgtEl>
                                        <p:attrNameLst>
                                          <p:attrName>ppt_w</p:attrName>
                                        </p:attrNameLst>
                                      </p:cBhvr>
                                      <p:tavLst>
                                        <p:tav tm="0">
                                          <p:val>
                                            <p:fltVal val="0"/>
                                          </p:val>
                                        </p:tav>
                                        <p:tav tm="100000">
                                          <p:val>
                                            <p:strVal val="#ppt_w"/>
                                          </p:val>
                                        </p:tav>
                                      </p:tavLst>
                                    </p:anim>
                                    <p:anim calcmode="lin" valueType="num">
                                      <p:cBhvr>
                                        <p:cTn id="49" dur="500" fill="hold"/>
                                        <p:tgtEl>
                                          <p:spTgt spid="11"/>
                                        </p:tgtEl>
                                        <p:attrNameLst>
                                          <p:attrName>ppt_h</p:attrName>
                                        </p:attrNameLst>
                                      </p:cBhvr>
                                      <p:tavLst>
                                        <p:tav tm="0">
                                          <p:val>
                                            <p:fltVal val="0"/>
                                          </p:val>
                                        </p:tav>
                                        <p:tav tm="100000">
                                          <p:val>
                                            <p:strVal val="#ppt_h"/>
                                          </p:val>
                                        </p:tav>
                                      </p:tavLst>
                                    </p:anim>
                                    <p:animEffect transition="in" filter="fade">
                                      <p:cBhvr>
                                        <p:cTn id="5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p:cNvSpPr txBox="1"/>
          <p:nvPr/>
        </p:nvSpPr>
        <p:spPr>
          <a:xfrm>
            <a:off x="1828800" y="609600"/>
            <a:ext cx="5486400" cy="400110"/>
          </a:xfrm>
          <a:prstGeom prst="rect">
            <a:avLst/>
          </a:prstGeom>
          <a:solidFill>
            <a:schemeClr val="bg1"/>
          </a:solidFill>
        </p:spPr>
        <p:txBody>
          <a:bodyPr wrap="square" rtlCol="0">
            <a:spAutoFit/>
          </a:bodyPr>
          <a:lstStyle/>
          <a:p>
            <a:pPr algn="ctr"/>
            <a:r>
              <a:rPr lang="en-US" sz="2000" dirty="0" smtClean="0">
                <a:solidFill>
                  <a:srgbClr val="002060"/>
                </a:solidFill>
                <a:latin typeface="Elephant" pitchFamily="18" charset="0"/>
              </a:rPr>
              <a:t>So, today we’ll read  about</a:t>
            </a:r>
            <a:endParaRPr lang="en-US" sz="2000" dirty="0">
              <a:solidFill>
                <a:srgbClr val="002060"/>
              </a:solidFill>
              <a:latin typeface="Elephant" pitchFamily="18" charset="0"/>
            </a:endParaRPr>
          </a:p>
        </p:txBody>
      </p:sp>
      <p:sp>
        <p:nvSpPr>
          <p:cNvPr id="5" name="TextBox 4"/>
          <p:cNvSpPr txBox="1"/>
          <p:nvPr/>
        </p:nvSpPr>
        <p:spPr>
          <a:xfrm>
            <a:off x="1828800" y="2895600"/>
            <a:ext cx="5715000" cy="369332"/>
          </a:xfrm>
          <a:prstGeom prst="rect">
            <a:avLst/>
          </a:prstGeom>
          <a:noFill/>
        </p:spPr>
        <p:txBody>
          <a:bodyPr wrap="square" rtlCol="0">
            <a:spAutoFit/>
          </a:bodyPr>
          <a:lstStyle/>
          <a:p>
            <a:endParaRPr lang="en-US" dirty="0"/>
          </a:p>
        </p:txBody>
      </p:sp>
      <p:sp>
        <p:nvSpPr>
          <p:cNvPr id="9" name="Round Diagonal Corner Rectangle 8"/>
          <p:cNvSpPr/>
          <p:nvPr/>
        </p:nvSpPr>
        <p:spPr>
          <a:xfrm>
            <a:off x="1600200" y="4407932"/>
            <a:ext cx="6172200" cy="1752600"/>
          </a:xfrm>
          <a:prstGeom prst="round2DiagRect">
            <a:avLst/>
          </a:prstGeom>
          <a:solidFill>
            <a:schemeClr val="accent3">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smtClean="0">
                <a:ln w="0"/>
                <a:solidFill>
                  <a:schemeClr val="bg1"/>
                </a:solidFill>
                <a:effectLst>
                  <a:outerShdw blurRad="38100" dist="19050" dir="2700000" algn="tl" rotWithShape="0">
                    <a:schemeClr val="dk1">
                      <a:alpha val="40000"/>
                    </a:schemeClr>
                  </a:outerShdw>
                </a:effectLst>
                <a:latin typeface="Times New Roman" pitchFamily="18" charset="0"/>
                <a:cs typeface="Times New Roman" pitchFamily="18" charset="0"/>
              </a:rPr>
              <a:t>OUR NEIGHBOURS</a:t>
            </a:r>
          </a:p>
          <a:p>
            <a:pPr algn="ctr"/>
            <a:r>
              <a:rPr lang="en-US" sz="4400" dirty="0" smtClean="0">
                <a:latin typeface="Times New Roman" pitchFamily="18" charset="0"/>
                <a:cs typeface="Times New Roman" pitchFamily="18" charset="0"/>
              </a:rPr>
              <a:t>* </a:t>
            </a:r>
            <a:r>
              <a:rPr lang="en-US" sz="4400" dirty="0" smtClean="0">
                <a:solidFill>
                  <a:srgbClr val="FFFF00"/>
                </a:solidFill>
                <a:latin typeface="Times New Roman" pitchFamily="18" charset="0"/>
                <a:cs typeface="Times New Roman" pitchFamily="18" charset="0"/>
              </a:rPr>
              <a:t>SRI LANKA </a:t>
            </a:r>
            <a:r>
              <a:rPr lang="en-US" sz="4400" dirty="0" smtClean="0">
                <a:latin typeface="Times New Roman" pitchFamily="18" charset="0"/>
                <a:cs typeface="Times New Roman" pitchFamily="18" charset="0"/>
              </a:rPr>
              <a:t>*</a:t>
            </a:r>
            <a:endParaRPr lang="en-US" sz="4400" dirty="0">
              <a:latin typeface="Times New Roman" pitchFamily="18" charset="0"/>
              <a:cs typeface="Times New Roman" pitchFamily="18" charset="0"/>
            </a:endParaRPr>
          </a:p>
        </p:txBody>
      </p:sp>
      <p:sp>
        <p:nvSpPr>
          <p:cNvPr id="6" name="Rectangle 5"/>
          <p:cNvSpPr/>
          <p:nvPr/>
        </p:nvSpPr>
        <p:spPr>
          <a:xfrm>
            <a:off x="0" y="0"/>
            <a:ext cx="9144000" cy="6858000"/>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81262" y="1912945"/>
            <a:ext cx="4181475" cy="2228850"/>
          </a:xfrm>
          <a:prstGeom prst="rect">
            <a:avLst/>
          </a:prstGeom>
        </p:spPr>
      </p:pic>
      <p:sp>
        <p:nvSpPr>
          <p:cNvPr id="7" name="Rectangle 6"/>
          <p:cNvSpPr/>
          <p:nvPr/>
        </p:nvSpPr>
        <p:spPr>
          <a:xfrm>
            <a:off x="76200" y="76200"/>
            <a:ext cx="8991601" cy="6705600"/>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59938709"/>
      </p:ext>
    </p:extLst>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Effect transition="in" filter="fade">
                                      <p:cBhvr>
                                        <p:cTn id="1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p:cNvSpPr txBox="1"/>
          <p:nvPr/>
        </p:nvSpPr>
        <p:spPr>
          <a:xfrm>
            <a:off x="2286000" y="1089277"/>
            <a:ext cx="4724400" cy="584775"/>
          </a:xfrm>
          <a:prstGeom prst="rect">
            <a:avLst/>
          </a:prstGeom>
          <a:blipFill>
            <a:blip r:embed="rId2"/>
            <a:tile tx="0" ty="0" sx="100000" sy="100000" flip="none" algn="tl"/>
          </a:blipFill>
          <a:ln w="3175">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200" b="1" dirty="0" smtClean="0"/>
              <a:t>Learning outcomes</a:t>
            </a:r>
            <a:endParaRPr lang="en-US" sz="3200" b="1" dirty="0"/>
          </a:p>
        </p:txBody>
      </p:sp>
      <p:sp>
        <p:nvSpPr>
          <p:cNvPr id="3" name="TextBox 2"/>
          <p:cNvSpPr txBox="1"/>
          <p:nvPr/>
        </p:nvSpPr>
        <p:spPr>
          <a:xfrm>
            <a:off x="762000" y="2209800"/>
            <a:ext cx="7848600" cy="2677656"/>
          </a:xfrm>
          <a:prstGeom prst="rect">
            <a:avLst/>
          </a:prstGeom>
          <a:blipFill>
            <a:blip r:embed="rId3"/>
            <a:tile tx="0" ty="0" sx="100000" sy="100000" flip="none" algn="tl"/>
          </a:blipFill>
          <a:ln w="3175">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r>
              <a:rPr lang="en-US" sz="2400" b="1" dirty="0" smtClean="0">
                <a:solidFill>
                  <a:srgbClr val="0070C0"/>
                </a:solidFill>
              </a:rPr>
              <a:t>After completing this lesson, students will be able to …..</a:t>
            </a:r>
          </a:p>
          <a:p>
            <a:endParaRPr lang="en-US" sz="2400" b="1" dirty="0" smtClean="0">
              <a:solidFill>
                <a:srgbClr val="0070C0"/>
              </a:solidFill>
            </a:endParaRPr>
          </a:p>
          <a:p>
            <a:pPr marL="285750" indent="-285750">
              <a:buFont typeface="Wingdings" pitchFamily="2" charset="2"/>
              <a:buChar char="Ø"/>
            </a:pPr>
            <a:r>
              <a:rPr lang="en-US" sz="2400" b="1" dirty="0">
                <a:solidFill>
                  <a:srgbClr val="0070C0"/>
                </a:solidFill>
              </a:rPr>
              <a:t> </a:t>
            </a:r>
            <a:r>
              <a:rPr lang="en-US" sz="2400" b="1" dirty="0" smtClean="0">
                <a:solidFill>
                  <a:srgbClr val="0070C0"/>
                </a:solidFill>
              </a:rPr>
              <a:t>read, comprehend and summaries text.</a:t>
            </a:r>
          </a:p>
          <a:p>
            <a:pPr marL="342900" indent="-342900">
              <a:buFont typeface="Wingdings" pitchFamily="2" charset="2"/>
              <a:buChar char="Ø"/>
            </a:pPr>
            <a:r>
              <a:rPr lang="en-US" sz="2400" b="1" dirty="0" smtClean="0">
                <a:solidFill>
                  <a:srgbClr val="0070C0"/>
                </a:solidFill>
              </a:rPr>
              <a:t>ask and answer questions.</a:t>
            </a:r>
          </a:p>
          <a:p>
            <a:pPr marL="285750" indent="-285750">
              <a:buFont typeface="Wingdings" pitchFamily="2" charset="2"/>
              <a:buChar char="Ø"/>
            </a:pPr>
            <a:r>
              <a:rPr lang="en-US" sz="2400" b="1" dirty="0" smtClean="0">
                <a:solidFill>
                  <a:srgbClr val="0070C0"/>
                </a:solidFill>
              </a:rPr>
              <a:t> write a paragraph about some interesting places of a    country. </a:t>
            </a:r>
          </a:p>
          <a:p>
            <a:pPr marL="285750" indent="-285750"/>
            <a:endParaRPr lang="en-US" sz="2400" b="1" dirty="0">
              <a:solidFill>
                <a:srgbClr val="0070C0"/>
              </a:solidFill>
            </a:endParaRPr>
          </a:p>
        </p:txBody>
      </p:sp>
      <p:sp>
        <p:nvSpPr>
          <p:cNvPr id="4" name="Rectangle 3"/>
          <p:cNvSpPr/>
          <p:nvPr/>
        </p:nvSpPr>
        <p:spPr>
          <a:xfrm>
            <a:off x="0" y="0"/>
            <a:ext cx="9144000" cy="6858000"/>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76200" y="76200"/>
            <a:ext cx="8991601" cy="6705600"/>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47254137"/>
      </p:ext>
    </p:extLst>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5661" y="0"/>
            <a:ext cx="9199661" cy="6913463"/>
          </a:xfrm>
          <a:prstGeom prst="rect">
            <a:avLst/>
          </a:prstGeom>
        </p:spPr>
      </p:pic>
      <p:sp>
        <p:nvSpPr>
          <p:cNvPr id="3" name="TextBox 2"/>
          <p:cNvSpPr txBox="1"/>
          <p:nvPr/>
        </p:nvSpPr>
        <p:spPr>
          <a:xfrm>
            <a:off x="1143000" y="533400"/>
            <a:ext cx="7391400" cy="830997"/>
          </a:xfrm>
          <a:prstGeom prst="rect">
            <a:avLst/>
          </a:prstGeom>
          <a:solidFill>
            <a:schemeClr val="tx2">
              <a:lumMod val="20000"/>
              <a:lumOff val="80000"/>
            </a:schemeClr>
          </a:solidFill>
          <a:ln w="3175">
            <a:solidFill>
              <a:schemeClr val="tx1"/>
            </a:solidFill>
          </a:ln>
        </p:spPr>
        <p:txBody>
          <a:bodyPr wrap="square" rtlCol="0">
            <a:spAutoFit/>
          </a:bodyPr>
          <a:lstStyle/>
          <a:p>
            <a:pPr algn="ctr"/>
            <a:r>
              <a:rPr lang="en-US" sz="2400" b="1" dirty="0" smtClean="0"/>
              <a:t>Look at the picture and discuss with your friend :       what do we say when any new person come to us?</a:t>
            </a:r>
            <a:endParaRPr lang="en-US" sz="2400" b="1" dirty="0"/>
          </a:p>
        </p:txBody>
      </p:sp>
      <p:sp>
        <p:nvSpPr>
          <p:cNvPr id="4" name="TextBox 3"/>
          <p:cNvSpPr txBox="1"/>
          <p:nvPr/>
        </p:nvSpPr>
        <p:spPr>
          <a:xfrm>
            <a:off x="694723" y="4574685"/>
            <a:ext cx="2362200" cy="461665"/>
          </a:xfrm>
          <a:prstGeom prst="rect">
            <a:avLst/>
          </a:prstGeom>
          <a:solidFill>
            <a:schemeClr val="accent5">
              <a:lumMod val="40000"/>
              <a:lumOff val="60000"/>
            </a:schemeClr>
          </a:solidFill>
          <a:ln w="3175">
            <a:solidFill>
              <a:schemeClr val="tx1"/>
            </a:solidFill>
          </a:ln>
        </p:spPr>
        <p:txBody>
          <a:bodyPr wrap="square" rtlCol="0">
            <a:spAutoFit/>
          </a:bodyPr>
          <a:lstStyle/>
          <a:p>
            <a:pPr algn="ctr"/>
            <a:r>
              <a:rPr lang="en-US" sz="2400" b="1" dirty="0" smtClean="0"/>
              <a:t>Usually we say :</a:t>
            </a:r>
            <a:endParaRPr lang="en-US" sz="2400" b="1" dirty="0"/>
          </a:p>
        </p:txBody>
      </p:sp>
      <p:sp>
        <p:nvSpPr>
          <p:cNvPr id="5" name="Rectangle 4"/>
          <p:cNvSpPr/>
          <p:nvPr/>
        </p:nvSpPr>
        <p:spPr>
          <a:xfrm>
            <a:off x="2786163" y="4576465"/>
            <a:ext cx="3571669" cy="1413548"/>
          </a:xfrm>
          <a:prstGeom prst="rect">
            <a:avLst/>
          </a:prstGeom>
        </p:spPr>
        <p:txBody>
          <a:bodyPr wrap="square">
            <a:prstTxWarp prst="textWave2">
              <a:avLst/>
            </a:prstTxWarp>
            <a:spAutoFit/>
          </a:bodyPr>
          <a:lstStyle/>
          <a:p>
            <a:pPr>
              <a:lnSpc>
                <a:spcPct val="107000"/>
              </a:lnSpc>
              <a:spcAft>
                <a:spcPts val="800"/>
              </a:spcAft>
            </a:pPr>
            <a:r>
              <a:rPr lang="en-US" b="1" dirty="0">
                <a:ln w="9525" cap="flat" cmpd="sng" algn="ctr">
                  <a:solidFill>
                    <a:srgbClr val="FFFFFF"/>
                  </a:solidFill>
                  <a:prstDash val="solid"/>
                  <a:round/>
                </a:ln>
                <a:solidFill>
                  <a:srgbClr val="4472C4"/>
                </a:solidFill>
                <a:effectLst>
                  <a:outerShdw blurRad="12700" dist="38100" dir="2700000" algn="tl">
                    <a:schemeClr val="accent5">
                      <a:lumMod val="60000"/>
                      <a:lumOff val="40000"/>
                    </a:schemeClr>
                  </a:outerShdw>
                </a:effectLst>
                <a:latin typeface="Calibri" panose="020F0502020204030204" pitchFamily="34" charset="0"/>
                <a:ea typeface="Calibri" panose="020F0502020204030204" pitchFamily="34" charset="0"/>
                <a:cs typeface="Vrinda" panose="02000500000000020004" pitchFamily="2" charset="0"/>
              </a:rPr>
              <a:t>welcome</a:t>
            </a:r>
            <a:endParaRPr lang="en-US" sz="800" dirty="0">
              <a:effectLst/>
              <a:latin typeface="Calibri" panose="020F0502020204030204" pitchFamily="34" charset="0"/>
              <a:ea typeface="Calibri" panose="020F0502020204030204" pitchFamily="34" charset="0"/>
              <a:cs typeface="Vrinda" panose="02000500000000020004" pitchFamily="2" charset="0"/>
            </a:endParaRPr>
          </a:p>
        </p:txBody>
      </p:sp>
      <p:sp>
        <p:nvSpPr>
          <p:cNvPr id="6" name="TextBox 5"/>
          <p:cNvSpPr txBox="1"/>
          <p:nvPr/>
        </p:nvSpPr>
        <p:spPr>
          <a:xfrm>
            <a:off x="1143000" y="528932"/>
            <a:ext cx="7391400" cy="830997"/>
          </a:xfrm>
          <a:prstGeom prst="rect">
            <a:avLst/>
          </a:prstGeom>
          <a:gradFill flip="none" rotWithShape="1">
            <a:gsLst>
              <a:gs pos="0">
                <a:schemeClr val="accent4">
                  <a:lumMod val="20000"/>
                  <a:lumOff val="80000"/>
                  <a:shade val="30000"/>
                  <a:satMod val="115000"/>
                </a:schemeClr>
              </a:gs>
              <a:gs pos="50000">
                <a:schemeClr val="accent4">
                  <a:lumMod val="20000"/>
                  <a:lumOff val="80000"/>
                  <a:shade val="67500"/>
                  <a:satMod val="115000"/>
                </a:schemeClr>
              </a:gs>
              <a:gs pos="100000">
                <a:schemeClr val="accent4">
                  <a:lumMod val="20000"/>
                  <a:lumOff val="80000"/>
                  <a:shade val="100000"/>
                  <a:satMod val="115000"/>
                </a:schemeClr>
              </a:gs>
            </a:gsLst>
            <a:lin ang="16200000" scaled="1"/>
            <a:tileRect/>
          </a:gradFill>
          <a:ln w="3175">
            <a:solidFill>
              <a:schemeClr val="tx1"/>
            </a:solidFill>
          </a:ln>
        </p:spPr>
        <p:txBody>
          <a:bodyPr wrap="square" rtlCol="0">
            <a:spAutoFit/>
          </a:bodyPr>
          <a:lstStyle/>
          <a:p>
            <a:pPr algn="ctr"/>
            <a:r>
              <a:rPr lang="en-US" sz="2400" b="1" dirty="0" smtClean="0"/>
              <a:t>Do you know what do Sri Lankan people say at this situation? </a:t>
            </a:r>
            <a:endParaRPr lang="en-US" sz="2400" b="1" dirty="0"/>
          </a:p>
        </p:txBody>
      </p:sp>
      <p:sp>
        <p:nvSpPr>
          <p:cNvPr id="7" name="TextBox 6"/>
          <p:cNvSpPr txBox="1"/>
          <p:nvPr/>
        </p:nvSpPr>
        <p:spPr>
          <a:xfrm>
            <a:off x="104511" y="4583850"/>
            <a:ext cx="3124200" cy="461665"/>
          </a:xfrm>
          <a:prstGeom prst="rect">
            <a:avLst/>
          </a:prstGeom>
          <a:solidFill>
            <a:schemeClr val="accent4">
              <a:lumMod val="40000"/>
              <a:lumOff val="60000"/>
            </a:schemeClr>
          </a:solidFill>
          <a:ln w="3175">
            <a:solidFill>
              <a:schemeClr val="tx1"/>
            </a:solidFill>
          </a:ln>
        </p:spPr>
        <p:txBody>
          <a:bodyPr wrap="square" rtlCol="0">
            <a:spAutoFit/>
          </a:bodyPr>
          <a:lstStyle/>
          <a:p>
            <a:r>
              <a:rPr lang="en-US" sz="2400" b="1" dirty="0" smtClean="0"/>
              <a:t>Sri Lankan people say</a:t>
            </a:r>
            <a:endParaRPr lang="en-US" sz="2400" b="1" dirty="0"/>
          </a:p>
        </p:txBody>
      </p:sp>
      <p:sp>
        <p:nvSpPr>
          <p:cNvPr id="8" name="TextBox 7"/>
          <p:cNvSpPr txBox="1"/>
          <p:nvPr/>
        </p:nvSpPr>
        <p:spPr>
          <a:xfrm>
            <a:off x="3286604" y="4656008"/>
            <a:ext cx="3962400" cy="1595615"/>
          </a:xfrm>
          <a:prstGeom prst="rect">
            <a:avLst/>
          </a:prstGeom>
          <a:noFill/>
        </p:spPr>
        <p:txBody>
          <a:bodyPr wrap="square" rtlCol="0">
            <a:prstTxWarp prst="textStop">
              <a:avLst/>
            </a:prstTxWarp>
            <a:spAutoFit/>
          </a:bodyPr>
          <a:lstStyle/>
          <a:p>
            <a:r>
              <a:rPr lang="en-US" sz="4800" b="1" dirty="0" err="1"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Ayubowan</a:t>
            </a:r>
            <a:endParaRPr lang="en-US" sz="48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9" name="TextBox 8"/>
          <p:cNvSpPr txBox="1"/>
          <p:nvPr/>
        </p:nvSpPr>
        <p:spPr>
          <a:xfrm>
            <a:off x="380996" y="5990013"/>
            <a:ext cx="8382000" cy="523220"/>
          </a:xfrm>
          <a:prstGeom prst="rect">
            <a:avLst/>
          </a:prstGeom>
          <a:noFill/>
        </p:spPr>
        <p:txBody>
          <a:bodyPr wrap="square" rtlCol="0">
            <a:spAutoFit/>
          </a:bodyPr>
          <a:lstStyle/>
          <a:p>
            <a:r>
              <a:rPr lang="en-US" sz="2800" b="1" dirty="0" err="1" smtClean="0"/>
              <a:t>Ayubowan</a:t>
            </a:r>
            <a:r>
              <a:rPr lang="en-US" sz="2800" b="1" dirty="0" smtClean="0"/>
              <a:t> mean: “ May you have the gift of long life”.</a:t>
            </a:r>
            <a:endParaRPr lang="en-US" sz="2800" b="1" dirty="0"/>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62075" y="1553514"/>
            <a:ext cx="4163057" cy="3122293"/>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61224" y="1480785"/>
            <a:ext cx="4364758" cy="326869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2" name="Rectangle 11"/>
          <p:cNvSpPr/>
          <p:nvPr/>
        </p:nvSpPr>
        <p:spPr>
          <a:xfrm>
            <a:off x="76200" y="76200"/>
            <a:ext cx="8991601" cy="6705600"/>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62277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animEffect transition="in" filter="fade">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wipe(left)">
                                      <p:cBhvr>
                                        <p:cTn id="18" dur="500"/>
                                        <p:tgtEl>
                                          <p:spTgt spid="4"/>
                                        </p:tgtEl>
                                      </p:cBhvr>
                                    </p:animEffect>
                                  </p:childTnLst>
                                </p:cTn>
                              </p:par>
                              <p:par>
                                <p:cTn id="19" presetID="17" presetClass="entr" presetSubtype="1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p:cTn id="21" dur="500" fill="hold"/>
                                        <p:tgtEl>
                                          <p:spTgt spid="5"/>
                                        </p:tgtEl>
                                        <p:attrNameLst>
                                          <p:attrName>ppt_w</p:attrName>
                                        </p:attrNameLst>
                                      </p:cBhvr>
                                      <p:tavLst>
                                        <p:tav tm="0">
                                          <p:val>
                                            <p:fltVal val="0"/>
                                          </p:val>
                                        </p:tav>
                                        <p:tav tm="100000">
                                          <p:val>
                                            <p:strVal val="#ppt_w"/>
                                          </p:val>
                                        </p:tav>
                                      </p:tavLst>
                                    </p:anim>
                                    <p:anim calcmode="lin" valueType="num">
                                      <p:cBhvr>
                                        <p:cTn id="22" dur="5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23" fill="hold">
                      <p:stCondLst>
                        <p:cond delay="indefinite"/>
                      </p:stCondLst>
                      <p:childTnLst>
                        <p:par>
                          <p:cTn id="24" fill="hold">
                            <p:stCondLst>
                              <p:cond delay="0"/>
                            </p:stCondLst>
                            <p:childTnLst>
                              <p:par>
                                <p:cTn id="25" presetID="53" presetClass="exit" presetSubtype="32" fill="hold" grpId="1" nodeType="clickEffect">
                                  <p:stCondLst>
                                    <p:cond delay="0"/>
                                  </p:stCondLst>
                                  <p:childTnLst>
                                    <p:anim calcmode="lin" valueType="num">
                                      <p:cBhvr>
                                        <p:cTn id="26" dur="500"/>
                                        <p:tgtEl>
                                          <p:spTgt spid="5"/>
                                        </p:tgtEl>
                                        <p:attrNameLst>
                                          <p:attrName>ppt_w</p:attrName>
                                        </p:attrNameLst>
                                      </p:cBhvr>
                                      <p:tavLst>
                                        <p:tav tm="0">
                                          <p:val>
                                            <p:strVal val="ppt_w"/>
                                          </p:val>
                                        </p:tav>
                                        <p:tav tm="100000">
                                          <p:val>
                                            <p:fltVal val="0"/>
                                          </p:val>
                                        </p:tav>
                                      </p:tavLst>
                                    </p:anim>
                                    <p:anim calcmode="lin" valueType="num">
                                      <p:cBhvr>
                                        <p:cTn id="27" dur="500"/>
                                        <p:tgtEl>
                                          <p:spTgt spid="5"/>
                                        </p:tgtEl>
                                        <p:attrNameLst>
                                          <p:attrName>ppt_h</p:attrName>
                                        </p:attrNameLst>
                                      </p:cBhvr>
                                      <p:tavLst>
                                        <p:tav tm="0">
                                          <p:val>
                                            <p:strVal val="ppt_h"/>
                                          </p:val>
                                        </p:tav>
                                        <p:tav tm="100000">
                                          <p:val>
                                            <p:fltVal val="0"/>
                                          </p:val>
                                        </p:tav>
                                      </p:tavLst>
                                    </p:anim>
                                    <p:animEffect transition="out" filter="fade">
                                      <p:cBhvr>
                                        <p:cTn id="28" dur="500"/>
                                        <p:tgtEl>
                                          <p:spTgt spid="5"/>
                                        </p:tgtEl>
                                      </p:cBhvr>
                                    </p:animEffect>
                                    <p:set>
                                      <p:cBhvr>
                                        <p:cTn id="29" dur="1" fill="hold">
                                          <p:stCondLst>
                                            <p:cond delay="499"/>
                                          </p:stCondLst>
                                        </p:cTn>
                                        <p:tgtEl>
                                          <p:spTgt spid="5"/>
                                        </p:tgtEl>
                                        <p:attrNameLst>
                                          <p:attrName>style.visibility</p:attrName>
                                        </p:attrNameLst>
                                      </p:cBhvr>
                                      <p:to>
                                        <p:strVal val="hidden"/>
                                      </p:to>
                                    </p:set>
                                  </p:childTnLst>
                                </p:cTn>
                              </p:par>
                            </p:childTnLst>
                          </p:cTn>
                        </p:par>
                        <p:par>
                          <p:cTn id="30" fill="hold">
                            <p:stCondLst>
                              <p:cond delay="500"/>
                            </p:stCondLst>
                            <p:childTnLst>
                              <p:par>
                                <p:cTn id="31" presetID="53" presetClass="exit" presetSubtype="32" fill="hold" grpId="1" nodeType="afterEffect">
                                  <p:stCondLst>
                                    <p:cond delay="0"/>
                                  </p:stCondLst>
                                  <p:childTnLst>
                                    <p:anim calcmode="lin" valueType="num">
                                      <p:cBhvr>
                                        <p:cTn id="32" dur="500"/>
                                        <p:tgtEl>
                                          <p:spTgt spid="4"/>
                                        </p:tgtEl>
                                        <p:attrNameLst>
                                          <p:attrName>ppt_w</p:attrName>
                                        </p:attrNameLst>
                                      </p:cBhvr>
                                      <p:tavLst>
                                        <p:tav tm="0">
                                          <p:val>
                                            <p:strVal val="ppt_w"/>
                                          </p:val>
                                        </p:tav>
                                        <p:tav tm="100000">
                                          <p:val>
                                            <p:fltVal val="0"/>
                                          </p:val>
                                        </p:tav>
                                      </p:tavLst>
                                    </p:anim>
                                    <p:anim calcmode="lin" valueType="num">
                                      <p:cBhvr>
                                        <p:cTn id="33" dur="500"/>
                                        <p:tgtEl>
                                          <p:spTgt spid="4"/>
                                        </p:tgtEl>
                                        <p:attrNameLst>
                                          <p:attrName>ppt_h</p:attrName>
                                        </p:attrNameLst>
                                      </p:cBhvr>
                                      <p:tavLst>
                                        <p:tav tm="0">
                                          <p:val>
                                            <p:strVal val="ppt_h"/>
                                          </p:val>
                                        </p:tav>
                                        <p:tav tm="100000">
                                          <p:val>
                                            <p:fltVal val="0"/>
                                          </p:val>
                                        </p:tav>
                                      </p:tavLst>
                                    </p:anim>
                                    <p:animEffect transition="out" filter="fade">
                                      <p:cBhvr>
                                        <p:cTn id="34" dur="500"/>
                                        <p:tgtEl>
                                          <p:spTgt spid="4"/>
                                        </p:tgtEl>
                                      </p:cBhvr>
                                    </p:animEffect>
                                    <p:set>
                                      <p:cBhvr>
                                        <p:cTn id="35" dur="1" fill="hold">
                                          <p:stCondLst>
                                            <p:cond delay="499"/>
                                          </p:stCondLst>
                                        </p:cTn>
                                        <p:tgtEl>
                                          <p:spTgt spid="4"/>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53" presetClass="exit" presetSubtype="32" fill="hold" grpId="2" nodeType="clickEffect">
                                  <p:stCondLst>
                                    <p:cond delay="0"/>
                                  </p:stCondLst>
                                  <p:childTnLst>
                                    <p:anim calcmode="lin" valueType="num">
                                      <p:cBhvr>
                                        <p:cTn id="39" dur="500"/>
                                        <p:tgtEl>
                                          <p:spTgt spid="5"/>
                                        </p:tgtEl>
                                        <p:attrNameLst>
                                          <p:attrName>ppt_w</p:attrName>
                                        </p:attrNameLst>
                                      </p:cBhvr>
                                      <p:tavLst>
                                        <p:tav tm="0">
                                          <p:val>
                                            <p:strVal val="ppt_w"/>
                                          </p:val>
                                        </p:tav>
                                        <p:tav tm="100000">
                                          <p:val>
                                            <p:fltVal val="0"/>
                                          </p:val>
                                        </p:tav>
                                      </p:tavLst>
                                    </p:anim>
                                    <p:anim calcmode="lin" valueType="num">
                                      <p:cBhvr>
                                        <p:cTn id="40" dur="500"/>
                                        <p:tgtEl>
                                          <p:spTgt spid="5"/>
                                        </p:tgtEl>
                                        <p:attrNameLst>
                                          <p:attrName>ppt_h</p:attrName>
                                        </p:attrNameLst>
                                      </p:cBhvr>
                                      <p:tavLst>
                                        <p:tav tm="0">
                                          <p:val>
                                            <p:strVal val="ppt_h"/>
                                          </p:val>
                                        </p:tav>
                                        <p:tav tm="100000">
                                          <p:val>
                                            <p:fltVal val="0"/>
                                          </p:val>
                                        </p:tav>
                                      </p:tavLst>
                                    </p:anim>
                                    <p:animEffect transition="out" filter="fade">
                                      <p:cBhvr>
                                        <p:cTn id="41" dur="500"/>
                                        <p:tgtEl>
                                          <p:spTgt spid="5"/>
                                        </p:tgtEl>
                                      </p:cBhvr>
                                    </p:animEffect>
                                    <p:set>
                                      <p:cBhvr>
                                        <p:cTn id="42" dur="1" fill="hold">
                                          <p:stCondLst>
                                            <p:cond delay="499"/>
                                          </p:stCondLst>
                                        </p:cTn>
                                        <p:tgtEl>
                                          <p:spTgt spid="5"/>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7" presetClass="entr" presetSubtype="10" fill="hold" grpId="0" nodeType="clickEffect">
                                  <p:stCondLst>
                                    <p:cond delay="0"/>
                                  </p:stCondLst>
                                  <p:childTnLst>
                                    <p:set>
                                      <p:cBhvr>
                                        <p:cTn id="46" dur="1" fill="hold">
                                          <p:stCondLst>
                                            <p:cond delay="0"/>
                                          </p:stCondLst>
                                        </p:cTn>
                                        <p:tgtEl>
                                          <p:spTgt spid="6"/>
                                        </p:tgtEl>
                                        <p:attrNameLst>
                                          <p:attrName>style.visibility</p:attrName>
                                        </p:attrNameLst>
                                      </p:cBhvr>
                                      <p:to>
                                        <p:strVal val="visible"/>
                                      </p:to>
                                    </p:set>
                                    <p:anim calcmode="lin" valueType="num">
                                      <p:cBhvr>
                                        <p:cTn id="47" dur="500" fill="hold"/>
                                        <p:tgtEl>
                                          <p:spTgt spid="6"/>
                                        </p:tgtEl>
                                        <p:attrNameLst>
                                          <p:attrName>ppt_w</p:attrName>
                                        </p:attrNameLst>
                                      </p:cBhvr>
                                      <p:tavLst>
                                        <p:tav tm="0">
                                          <p:val>
                                            <p:fltVal val="0"/>
                                          </p:val>
                                        </p:tav>
                                        <p:tav tm="100000">
                                          <p:val>
                                            <p:strVal val="#ppt_w"/>
                                          </p:val>
                                        </p:tav>
                                      </p:tavLst>
                                    </p:anim>
                                    <p:anim calcmode="lin" valueType="num">
                                      <p:cBhvr>
                                        <p:cTn id="48" dur="5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49" fill="hold">
                      <p:stCondLst>
                        <p:cond delay="indefinite"/>
                      </p:stCondLst>
                      <p:childTnLst>
                        <p:par>
                          <p:cTn id="50" fill="hold">
                            <p:stCondLst>
                              <p:cond delay="0"/>
                            </p:stCondLst>
                            <p:childTnLst>
                              <p:par>
                                <p:cTn id="51" presetID="17" presetClass="entr" presetSubtype="10" fill="hold" grpId="0" nodeType="clickEffect">
                                  <p:stCondLst>
                                    <p:cond delay="0"/>
                                  </p:stCondLst>
                                  <p:childTnLst>
                                    <p:set>
                                      <p:cBhvr>
                                        <p:cTn id="52" dur="1" fill="hold">
                                          <p:stCondLst>
                                            <p:cond delay="0"/>
                                          </p:stCondLst>
                                        </p:cTn>
                                        <p:tgtEl>
                                          <p:spTgt spid="7"/>
                                        </p:tgtEl>
                                        <p:attrNameLst>
                                          <p:attrName>style.visibility</p:attrName>
                                        </p:attrNameLst>
                                      </p:cBhvr>
                                      <p:to>
                                        <p:strVal val="visible"/>
                                      </p:to>
                                    </p:set>
                                    <p:anim calcmode="lin" valueType="num">
                                      <p:cBhvr>
                                        <p:cTn id="53" dur="500" fill="hold"/>
                                        <p:tgtEl>
                                          <p:spTgt spid="7"/>
                                        </p:tgtEl>
                                        <p:attrNameLst>
                                          <p:attrName>ppt_w</p:attrName>
                                        </p:attrNameLst>
                                      </p:cBhvr>
                                      <p:tavLst>
                                        <p:tav tm="0">
                                          <p:val>
                                            <p:fltVal val="0"/>
                                          </p:val>
                                        </p:tav>
                                        <p:tav tm="100000">
                                          <p:val>
                                            <p:strVal val="#ppt_w"/>
                                          </p:val>
                                        </p:tav>
                                      </p:tavLst>
                                    </p:anim>
                                    <p:anim calcmode="lin" valueType="num">
                                      <p:cBhvr>
                                        <p:cTn id="54" dur="5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55" fill="hold">
                      <p:stCondLst>
                        <p:cond delay="indefinite"/>
                      </p:stCondLst>
                      <p:childTnLst>
                        <p:par>
                          <p:cTn id="56" fill="hold">
                            <p:stCondLst>
                              <p:cond delay="0"/>
                            </p:stCondLst>
                            <p:childTnLst>
                              <p:par>
                                <p:cTn id="57" presetID="6" presetClass="entr" presetSubtype="16" fill="hold" nodeType="clickEffect">
                                  <p:stCondLst>
                                    <p:cond delay="0"/>
                                  </p:stCondLst>
                                  <p:childTnLst>
                                    <p:set>
                                      <p:cBhvr>
                                        <p:cTn id="58" dur="1" fill="hold">
                                          <p:stCondLst>
                                            <p:cond delay="0"/>
                                          </p:stCondLst>
                                        </p:cTn>
                                        <p:tgtEl>
                                          <p:spTgt spid="11"/>
                                        </p:tgtEl>
                                        <p:attrNameLst>
                                          <p:attrName>style.visibility</p:attrName>
                                        </p:attrNameLst>
                                      </p:cBhvr>
                                      <p:to>
                                        <p:strVal val="visible"/>
                                      </p:to>
                                    </p:set>
                                    <p:animEffect transition="in" filter="circle(in)">
                                      <p:cBhvr>
                                        <p:cTn id="59" dur="2000"/>
                                        <p:tgtEl>
                                          <p:spTgt spid="11"/>
                                        </p:tgtEl>
                                      </p:cBhvr>
                                    </p:animEffect>
                                  </p:childTnLst>
                                </p:cTn>
                              </p:par>
                            </p:childTnLst>
                          </p:cTn>
                        </p:par>
                        <p:par>
                          <p:cTn id="60" fill="hold">
                            <p:stCondLst>
                              <p:cond delay="2000"/>
                            </p:stCondLst>
                            <p:childTnLst>
                              <p:par>
                                <p:cTn id="61" presetID="17" presetClass="entr" presetSubtype="10" fill="hold" grpId="0" nodeType="afterEffect">
                                  <p:stCondLst>
                                    <p:cond delay="0"/>
                                  </p:stCondLst>
                                  <p:childTnLst>
                                    <p:set>
                                      <p:cBhvr>
                                        <p:cTn id="62" dur="1" fill="hold">
                                          <p:stCondLst>
                                            <p:cond delay="0"/>
                                          </p:stCondLst>
                                        </p:cTn>
                                        <p:tgtEl>
                                          <p:spTgt spid="8"/>
                                        </p:tgtEl>
                                        <p:attrNameLst>
                                          <p:attrName>style.visibility</p:attrName>
                                        </p:attrNameLst>
                                      </p:cBhvr>
                                      <p:to>
                                        <p:strVal val="visible"/>
                                      </p:to>
                                    </p:set>
                                    <p:anim calcmode="lin" valueType="num">
                                      <p:cBhvr>
                                        <p:cTn id="63" dur="500" fill="hold"/>
                                        <p:tgtEl>
                                          <p:spTgt spid="8"/>
                                        </p:tgtEl>
                                        <p:attrNameLst>
                                          <p:attrName>ppt_w</p:attrName>
                                        </p:attrNameLst>
                                      </p:cBhvr>
                                      <p:tavLst>
                                        <p:tav tm="0">
                                          <p:val>
                                            <p:fltVal val="0"/>
                                          </p:val>
                                        </p:tav>
                                        <p:tav tm="100000">
                                          <p:val>
                                            <p:strVal val="#ppt_w"/>
                                          </p:val>
                                        </p:tav>
                                      </p:tavLst>
                                    </p:anim>
                                    <p:anim calcmode="lin" valueType="num">
                                      <p:cBhvr>
                                        <p:cTn id="64" dur="500" fill="hold"/>
                                        <p:tgtEl>
                                          <p:spTgt spid="8"/>
                                        </p:tgtEl>
                                        <p:attrNameLst>
                                          <p:attrName>ppt_h</p:attrName>
                                        </p:attrNameLst>
                                      </p:cBhvr>
                                      <p:tavLst>
                                        <p:tav tm="0">
                                          <p:val>
                                            <p:strVal val="#ppt_h"/>
                                          </p:val>
                                        </p:tav>
                                        <p:tav tm="100000">
                                          <p:val>
                                            <p:strVal val="#ppt_h"/>
                                          </p:val>
                                        </p:tav>
                                      </p:tavLst>
                                    </p:anim>
                                  </p:childTnLst>
                                </p:cTn>
                              </p:par>
                            </p:childTnLst>
                          </p:cTn>
                        </p:par>
                      </p:childTnLst>
                    </p:cTn>
                  </p:par>
                  <p:par>
                    <p:cTn id="65" fill="hold">
                      <p:stCondLst>
                        <p:cond delay="indefinite"/>
                      </p:stCondLst>
                      <p:childTnLst>
                        <p:par>
                          <p:cTn id="66" fill="hold">
                            <p:stCondLst>
                              <p:cond delay="0"/>
                            </p:stCondLst>
                            <p:childTnLst>
                              <p:par>
                                <p:cTn id="67" presetID="17" presetClass="entr" presetSubtype="10" fill="hold" grpId="0" nodeType="clickEffect">
                                  <p:stCondLst>
                                    <p:cond delay="0"/>
                                  </p:stCondLst>
                                  <p:childTnLst>
                                    <p:set>
                                      <p:cBhvr>
                                        <p:cTn id="68" dur="1" fill="hold">
                                          <p:stCondLst>
                                            <p:cond delay="0"/>
                                          </p:stCondLst>
                                        </p:cTn>
                                        <p:tgtEl>
                                          <p:spTgt spid="9"/>
                                        </p:tgtEl>
                                        <p:attrNameLst>
                                          <p:attrName>style.visibility</p:attrName>
                                        </p:attrNameLst>
                                      </p:cBhvr>
                                      <p:to>
                                        <p:strVal val="visible"/>
                                      </p:to>
                                    </p:set>
                                    <p:anim calcmode="lin" valueType="num">
                                      <p:cBhvr>
                                        <p:cTn id="69" dur="500" fill="hold"/>
                                        <p:tgtEl>
                                          <p:spTgt spid="9"/>
                                        </p:tgtEl>
                                        <p:attrNameLst>
                                          <p:attrName>ppt_w</p:attrName>
                                        </p:attrNameLst>
                                      </p:cBhvr>
                                      <p:tavLst>
                                        <p:tav tm="0">
                                          <p:val>
                                            <p:fltVal val="0"/>
                                          </p:val>
                                        </p:tav>
                                        <p:tav tm="100000">
                                          <p:val>
                                            <p:strVal val="#ppt_w"/>
                                          </p:val>
                                        </p:tav>
                                      </p:tavLst>
                                    </p:anim>
                                    <p:anim calcmode="lin" valueType="num">
                                      <p:cBhvr>
                                        <p:cTn id="70" dur="500" fill="hold"/>
                                        <p:tgtEl>
                                          <p:spTgt spid="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4" grpId="1" animBg="1"/>
      <p:bldP spid="5" grpId="0"/>
      <p:bldP spid="5" grpId="1"/>
      <p:bldP spid="5" grpId="2"/>
      <p:bldP spid="6" grpId="0" animBg="1"/>
      <p:bldP spid="7" grpId="0" animBg="1"/>
      <p:bldP spid="8"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p:cNvSpPr txBox="1"/>
          <p:nvPr/>
        </p:nvSpPr>
        <p:spPr>
          <a:xfrm>
            <a:off x="990600" y="5267667"/>
            <a:ext cx="7037385" cy="830997"/>
          </a:xfrm>
          <a:prstGeom prst="rect">
            <a:avLst/>
          </a:prstGeom>
          <a:blipFill>
            <a:blip r:embed="rId2"/>
            <a:tile tx="0" ty="0" sx="100000" sy="100000" flip="none" algn="tl"/>
          </a:blipFill>
          <a:ln w="3175">
            <a:solidFill>
              <a:schemeClr val="tx1"/>
            </a:solidFill>
          </a:ln>
          <a:effectLst/>
        </p:spPr>
        <p:txBody>
          <a:bodyPr wrap="square" rtlCol="0">
            <a:spAutoFit/>
          </a:bodyPr>
          <a:lstStyle/>
          <a:p>
            <a:pPr algn="ctr"/>
            <a:r>
              <a:rPr lang="en-US" sz="2400" b="1" dirty="0" smtClean="0">
                <a:ln w="0"/>
                <a:effectLst>
                  <a:outerShdw blurRad="38100" dist="19050" dir="2700000" algn="tl" rotWithShape="0">
                    <a:schemeClr val="dk1">
                      <a:alpha val="40000"/>
                    </a:schemeClr>
                  </a:outerShdw>
                </a:effectLst>
              </a:rPr>
              <a:t>Listen the text attentively then answer the  questions that has been given section ‘A’.</a:t>
            </a:r>
            <a:endParaRPr lang="en-US" sz="2400" b="1" dirty="0">
              <a:ln w="0"/>
              <a:effectLst>
                <a:outerShdw blurRad="38100" dist="19050" dir="2700000" algn="tl" rotWithShape="0">
                  <a:schemeClr val="dk1">
                    <a:alpha val="40000"/>
                  </a:schemeClr>
                </a:outerShdw>
              </a:effectLst>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57282" y="1994318"/>
            <a:ext cx="1828800" cy="2869363"/>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7" name="Rectangle 6"/>
          <p:cNvSpPr/>
          <p:nvPr/>
        </p:nvSpPr>
        <p:spPr>
          <a:xfrm>
            <a:off x="76200" y="76200"/>
            <a:ext cx="8991601" cy="6705600"/>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0" y="0"/>
            <a:ext cx="9144000" cy="685800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756692" y="742872"/>
            <a:ext cx="3505200" cy="584775"/>
          </a:xfrm>
          <a:prstGeom prst="rect">
            <a:avLst/>
          </a:prstGeom>
          <a:blipFill>
            <a:blip r:embed="rId2"/>
            <a:tile tx="0" ty="0" sx="100000" sy="100000" flip="none" algn="tl"/>
          </a:blipFill>
          <a:ln w="3175">
            <a:solidFill>
              <a:schemeClr val="tx1"/>
            </a:solidFill>
          </a:ln>
        </p:spPr>
        <p:txBody>
          <a:bodyPr wrap="square" rtlCol="0">
            <a:spAutoFit/>
          </a:bodyPr>
          <a:lstStyle/>
          <a:p>
            <a:pPr algn="ctr"/>
            <a:r>
              <a:rPr lang="en-US" sz="3200" b="1" dirty="0" smtClean="0"/>
              <a:t>Model Reading</a:t>
            </a:r>
            <a:endParaRPr lang="en-US" sz="3200" b="1" dirty="0"/>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24000" y="2716963"/>
            <a:ext cx="1524000" cy="152400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508811" y="2591705"/>
            <a:ext cx="1295400" cy="1613399"/>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88046153"/>
      </p:ext>
    </p:extLst>
  </p:cSld>
  <p:clrMapOvr>
    <a:masterClrMapping/>
  </p:clrMapOvr>
  <p:transition spd="slow">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up)">
                                      <p:cBhvr>
                                        <p:cTn id="13" dur="500"/>
                                        <p:tgtEl>
                                          <p:spTgt spid="6"/>
                                        </p:tgtEl>
                                      </p:cBhvr>
                                    </p:animEffect>
                                  </p:childTnLst>
                                </p:cTn>
                              </p:par>
                            </p:childTnLst>
                          </p:cTn>
                        </p:par>
                        <p:par>
                          <p:cTn id="14" fill="hold">
                            <p:stCondLst>
                              <p:cond delay="500"/>
                            </p:stCondLst>
                            <p:childTnLst>
                              <p:par>
                                <p:cTn id="15" presetID="53" presetClass="entr" presetSubtype="16" fill="hold"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childTnLst>
                          </p:cTn>
                        </p:par>
                        <p:par>
                          <p:cTn id="20" fill="hold">
                            <p:stCondLst>
                              <p:cond delay="1000"/>
                            </p:stCondLst>
                            <p:childTnLst>
                              <p:par>
                                <p:cTn id="21" presetID="53" presetClass="entr" presetSubtype="16" fill="hold" nodeType="after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p:cTn id="23" dur="500" fill="hold"/>
                                        <p:tgtEl>
                                          <p:spTgt spid="9"/>
                                        </p:tgtEl>
                                        <p:attrNameLst>
                                          <p:attrName>ppt_w</p:attrName>
                                        </p:attrNameLst>
                                      </p:cBhvr>
                                      <p:tavLst>
                                        <p:tav tm="0">
                                          <p:val>
                                            <p:fltVal val="0"/>
                                          </p:val>
                                        </p:tav>
                                        <p:tav tm="100000">
                                          <p:val>
                                            <p:strVal val="#ppt_w"/>
                                          </p:val>
                                        </p:tav>
                                      </p:tavLst>
                                    </p:anim>
                                    <p:anim calcmode="lin" valueType="num">
                                      <p:cBhvr>
                                        <p:cTn id="24" dur="500" fill="hold"/>
                                        <p:tgtEl>
                                          <p:spTgt spid="9"/>
                                        </p:tgtEl>
                                        <p:attrNameLst>
                                          <p:attrName>ppt_h</p:attrName>
                                        </p:attrNameLst>
                                      </p:cBhvr>
                                      <p:tavLst>
                                        <p:tav tm="0">
                                          <p:val>
                                            <p:fltVal val="0"/>
                                          </p:val>
                                        </p:tav>
                                        <p:tav tm="100000">
                                          <p:val>
                                            <p:strVal val="#ppt_h"/>
                                          </p:val>
                                        </p:tav>
                                      </p:tavLst>
                                    </p:anim>
                                    <p:animEffect transition="in" filter="fade">
                                      <p:cBhvr>
                                        <p:cTn id="25" dur="500"/>
                                        <p:tgtEl>
                                          <p:spTgt spid="9"/>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2"/>
                                        </p:tgtEl>
                                        <p:attrNameLst>
                                          <p:attrName>style.visibility</p:attrName>
                                        </p:attrNameLst>
                                      </p:cBhvr>
                                      <p:to>
                                        <p:strVal val="visible"/>
                                      </p:to>
                                    </p:set>
                                    <p:animEffect transition="in" filter="wipe(left)">
                                      <p:cBhvr>
                                        <p:cTn id="3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theme/theme1.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1980</TotalTime>
  <Words>717</Words>
  <Application>Microsoft Office PowerPoint</Application>
  <PresentationFormat>On-screen Show (4:3)</PresentationFormat>
  <Paragraphs>112</Paragraphs>
  <Slides>24</Slides>
  <Notes>3</Notes>
  <HiddenSlides>1</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24</vt:i4>
      </vt:variant>
    </vt:vector>
  </HeadingPairs>
  <TitlesOfParts>
    <vt:vector size="35" baseType="lpstr">
      <vt:lpstr>Arial</vt:lpstr>
      <vt:lpstr>Book Antiqua</vt:lpstr>
      <vt:lpstr>Calibri</vt:lpstr>
      <vt:lpstr>Calibri Light</vt:lpstr>
      <vt:lpstr>Elephant</vt:lpstr>
      <vt:lpstr>MonooMJ</vt:lpstr>
      <vt:lpstr>Nikosh</vt:lpstr>
      <vt:lpstr>Times New Roman</vt:lpstr>
      <vt:lpstr>Vrinda</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Harun</dc:creator>
  <cp:lastModifiedBy>MR.HARUN</cp:lastModifiedBy>
  <cp:revision>189</cp:revision>
  <dcterms:created xsi:type="dcterms:W3CDTF">2006-08-16T00:00:00Z</dcterms:created>
  <dcterms:modified xsi:type="dcterms:W3CDTF">2015-06-25T07:18:52Z</dcterms:modified>
</cp:coreProperties>
</file>